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vsdx" ContentType="application/vnd.ms-visio.drawing"/>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6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6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65.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6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6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70.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123"/>
  </p:notesMasterIdLst>
  <p:handoutMasterIdLst>
    <p:handoutMasterId r:id="rId124"/>
  </p:handoutMasterIdLst>
  <p:sldIdLst>
    <p:sldId id="283" r:id="rId2"/>
    <p:sldId id="489" r:id="rId3"/>
    <p:sldId id="921" r:id="rId4"/>
    <p:sldId id="922" r:id="rId5"/>
    <p:sldId id="923" r:id="rId6"/>
    <p:sldId id="925" r:id="rId7"/>
    <p:sldId id="926" r:id="rId8"/>
    <p:sldId id="927" r:id="rId9"/>
    <p:sldId id="950" r:id="rId10"/>
    <p:sldId id="951" r:id="rId11"/>
    <p:sldId id="952" r:id="rId12"/>
    <p:sldId id="953" r:id="rId13"/>
    <p:sldId id="954" r:id="rId14"/>
    <p:sldId id="928" r:id="rId15"/>
    <p:sldId id="942" r:id="rId16"/>
    <p:sldId id="943" r:id="rId17"/>
    <p:sldId id="944" r:id="rId18"/>
    <p:sldId id="945" r:id="rId19"/>
    <p:sldId id="946" r:id="rId20"/>
    <p:sldId id="929" r:id="rId21"/>
    <p:sldId id="930" r:id="rId22"/>
    <p:sldId id="931" r:id="rId23"/>
    <p:sldId id="955" r:id="rId24"/>
    <p:sldId id="956" r:id="rId25"/>
    <p:sldId id="957" r:id="rId26"/>
    <p:sldId id="958" r:id="rId27"/>
    <p:sldId id="959" r:id="rId28"/>
    <p:sldId id="971" r:id="rId29"/>
    <p:sldId id="936" r:id="rId30"/>
    <p:sldId id="757" r:id="rId31"/>
    <p:sldId id="758" r:id="rId32"/>
    <p:sldId id="759" r:id="rId33"/>
    <p:sldId id="947" r:id="rId34"/>
    <p:sldId id="685" r:id="rId35"/>
    <p:sldId id="914" r:id="rId36"/>
    <p:sldId id="913" r:id="rId37"/>
    <p:sldId id="940" r:id="rId38"/>
    <p:sldId id="972" r:id="rId39"/>
    <p:sldId id="937" r:id="rId40"/>
    <p:sldId id="768" r:id="rId41"/>
    <p:sldId id="920" r:id="rId42"/>
    <p:sldId id="766" r:id="rId43"/>
    <p:sldId id="948" r:id="rId44"/>
    <p:sldId id="774" r:id="rId45"/>
    <p:sldId id="960" r:id="rId46"/>
    <p:sldId id="963" r:id="rId47"/>
    <p:sldId id="964" r:id="rId48"/>
    <p:sldId id="965" r:id="rId49"/>
    <p:sldId id="966" r:id="rId50"/>
    <p:sldId id="967" r:id="rId51"/>
    <p:sldId id="968" r:id="rId52"/>
    <p:sldId id="969" r:id="rId53"/>
    <p:sldId id="970" r:id="rId54"/>
    <p:sldId id="808" r:id="rId55"/>
    <p:sldId id="918" r:id="rId56"/>
    <p:sldId id="812" r:id="rId57"/>
    <p:sldId id="949" r:id="rId58"/>
    <p:sldId id="813" r:id="rId59"/>
    <p:sldId id="1034" r:id="rId60"/>
    <p:sldId id="974" r:id="rId61"/>
    <p:sldId id="975" r:id="rId62"/>
    <p:sldId id="976" r:id="rId63"/>
    <p:sldId id="977" r:id="rId64"/>
    <p:sldId id="978" r:id="rId65"/>
    <p:sldId id="979" r:id="rId66"/>
    <p:sldId id="980" r:id="rId67"/>
    <p:sldId id="981" r:id="rId68"/>
    <p:sldId id="982" r:id="rId69"/>
    <p:sldId id="983" r:id="rId70"/>
    <p:sldId id="984" r:id="rId71"/>
    <p:sldId id="985" r:id="rId72"/>
    <p:sldId id="986" r:id="rId73"/>
    <p:sldId id="987" r:id="rId74"/>
    <p:sldId id="988" r:id="rId75"/>
    <p:sldId id="989" r:id="rId76"/>
    <p:sldId id="990" r:id="rId77"/>
    <p:sldId id="991" r:id="rId78"/>
    <p:sldId id="992" r:id="rId79"/>
    <p:sldId id="993" r:id="rId80"/>
    <p:sldId id="994" r:id="rId81"/>
    <p:sldId id="995" r:id="rId82"/>
    <p:sldId id="996" r:id="rId83"/>
    <p:sldId id="997" r:id="rId84"/>
    <p:sldId id="1035" r:id="rId85"/>
    <p:sldId id="999" r:id="rId86"/>
    <p:sldId id="1000" r:id="rId87"/>
    <p:sldId id="1001" r:id="rId88"/>
    <p:sldId id="1002" r:id="rId89"/>
    <p:sldId id="1003" r:id="rId90"/>
    <p:sldId id="1004" r:id="rId91"/>
    <p:sldId id="1005" r:id="rId92"/>
    <p:sldId id="1006" r:id="rId93"/>
    <p:sldId id="1007" r:id="rId94"/>
    <p:sldId id="1008" r:id="rId95"/>
    <p:sldId id="1009" r:id="rId96"/>
    <p:sldId id="1010" r:id="rId97"/>
    <p:sldId id="1011" r:id="rId98"/>
    <p:sldId id="1012" r:id="rId99"/>
    <p:sldId id="1013" r:id="rId100"/>
    <p:sldId id="1014" r:id="rId101"/>
    <p:sldId id="1015" r:id="rId102"/>
    <p:sldId id="1016" r:id="rId103"/>
    <p:sldId id="1017" r:id="rId104"/>
    <p:sldId id="1036" r:id="rId105"/>
    <p:sldId id="1018" r:id="rId106"/>
    <p:sldId id="1019" r:id="rId107"/>
    <p:sldId id="1020" r:id="rId108"/>
    <p:sldId id="1021" r:id="rId109"/>
    <p:sldId id="1022" r:id="rId110"/>
    <p:sldId id="1023" r:id="rId111"/>
    <p:sldId id="1024" r:id="rId112"/>
    <p:sldId id="1025" r:id="rId113"/>
    <p:sldId id="1026" r:id="rId114"/>
    <p:sldId id="1037" r:id="rId115"/>
    <p:sldId id="1028" r:id="rId116"/>
    <p:sldId id="1029" r:id="rId117"/>
    <p:sldId id="1030" r:id="rId118"/>
    <p:sldId id="1031" r:id="rId119"/>
    <p:sldId id="1032" r:id="rId120"/>
    <p:sldId id="1033" r:id="rId121"/>
    <p:sldId id="375" r:id="rId122"/>
  </p:sldIdLst>
  <p:sldSz cx="9144000" cy="6858000" type="screen4x3"/>
  <p:notesSz cx="6946900" cy="92329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EBA7A8"/>
    <a:srgbClr val="FFFF66"/>
    <a:srgbClr val="CC00CC"/>
    <a:srgbClr val="FFCCFF"/>
    <a:srgbClr val="003399"/>
    <a:srgbClr val="D18213"/>
    <a:srgbClr val="9999FF"/>
    <a:srgbClr val="6600CC"/>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中度样式 1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60" autoAdjust="0"/>
    <p:restoredTop sz="75000" autoAdjust="0"/>
  </p:normalViewPr>
  <p:slideViewPr>
    <p:cSldViewPr>
      <p:cViewPr varScale="1">
        <p:scale>
          <a:sx n="69" d="100"/>
          <a:sy n="69" d="100"/>
        </p:scale>
        <p:origin x="1830" y="6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notesMaster" Target="notesMasters/notesMaster1.xml"/><Relationship Id="rId128" Type="http://schemas.openxmlformats.org/officeDocument/2006/relationships/tableStyles" Target="tableStyle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7C5F0BD-0192-4742-A36E-541E5C7E2F87}" type="doc">
      <dgm:prSet loTypeId="urn:microsoft.com/office/officeart/2005/8/layout/chevron2" loCatId="process" qsTypeId="urn:microsoft.com/office/officeart/2005/8/quickstyle/simple1" qsCatId="simple" csTypeId="urn:microsoft.com/office/officeart/2005/8/colors/accent1_3" csCatId="accent1" phldr="1"/>
      <dgm:spPr/>
      <dgm:t>
        <a:bodyPr/>
        <a:lstStyle/>
        <a:p>
          <a:endParaRPr lang="zh-CN" altLang="en-US"/>
        </a:p>
      </dgm:t>
    </dgm:pt>
    <dgm:pt modelId="{C70C7E8C-AB75-4C4C-88A6-C556473B4B76}">
      <dgm:prSet phldrT="[文本]" custT="1"/>
      <dgm:spPr>
        <a:solidFill>
          <a:srgbClr val="00B0F0"/>
        </a:solidFill>
        <a:ln>
          <a:noFill/>
        </a:ln>
      </dgm:spPr>
      <dgm:t>
        <a:bodyPr/>
        <a:lstStyle/>
        <a:p>
          <a:endParaRPr lang="zh-CN" altLang="en-US" sz="2000" dirty="0">
            <a:latin typeface="微软雅黑" panose="020B0503020204020204" pitchFamily="34" charset="-122"/>
            <a:ea typeface="微软雅黑" panose="020B0503020204020204" pitchFamily="34" charset="-122"/>
          </a:endParaRPr>
        </a:p>
      </dgm:t>
    </dgm:pt>
    <dgm:pt modelId="{8486F21B-72DA-43F0-A06E-D32D89478F54}" type="parTrans" cxnId="{2DD16DF4-0ECE-4C99-ACD8-4CBA187FEB57}">
      <dgm:prSet/>
      <dgm:spPr/>
      <dgm:t>
        <a:bodyPr/>
        <a:lstStyle/>
        <a:p>
          <a:endParaRPr lang="zh-CN" altLang="en-US"/>
        </a:p>
      </dgm:t>
    </dgm:pt>
    <dgm:pt modelId="{45C0B834-D628-491B-A2A1-565CED5AA501}" type="sibTrans" cxnId="{2DD16DF4-0ECE-4C99-ACD8-4CBA187FEB57}">
      <dgm:prSet/>
      <dgm:spPr/>
      <dgm:t>
        <a:bodyPr/>
        <a:lstStyle/>
        <a:p>
          <a:endParaRPr lang="zh-CN" altLang="en-US"/>
        </a:p>
      </dgm:t>
    </dgm:pt>
    <dgm:pt modelId="{D234698F-B02E-4474-A9DE-FCBA0AF7F5AA}">
      <dgm:prSet phldrT="[文本]" custT="1"/>
      <dgm:spPr>
        <a:solidFill>
          <a:srgbClr val="00B0F0">
            <a:alpha val="70000"/>
          </a:srgbClr>
        </a:solidFill>
        <a:ln>
          <a:noFill/>
        </a:ln>
      </dgm:spPr>
      <dgm:t>
        <a:bodyPr/>
        <a:lstStyle/>
        <a:p>
          <a:endParaRPr lang="zh-CN" altLang="en-US" sz="2000" dirty="0">
            <a:latin typeface="微软雅黑" panose="020B0503020204020204" pitchFamily="34" charset="-122"/>
            <a:ea typeface="微软雅黑" panose="020B0503020204020204" pitchFamily="34" charset="-122"/>
          </a:endParaRPr>
        </a:p>
      </dgm:t>
    </dgm:pt>
    <dgm:pt modelId="{6175C63F-5F79-413C-8423-F3EF86AF458F}" type="parTrans" cxnId="{503ECD74-827A-48B4-AD90-9701FA7BF306}">
      <dgm:prSet/>
      <dgm:spPr/>
      <dgm:t>
        <a:bodyPr/>
        <a:lstStyle/>
        <a:p>
          <a:endParaRPr lang="zh-CN" altLang="en-US"/>
        </a:p>
      </dgm:t>
    </dgm:pt>
    <dgm:pt modelId="{89CB2135-A0F3-49B7-B973-03AE2A6A3B7B}" type="sibTrans" cxnId="{503ECD74-827A-48B4-AD90-9701FA7BF306}">
      <dgm:prSet/>
      <dgm:spPr/>
      <dgm:t>
        <a:bodyPr/>
        <a:lstStyle/>
        <a:p>
          <a:endParaRPr lang="zh-CN" altLang="en-US"/>
        </a:p>
      </dgm:t>
    </dgm:pt>
    <dgm:pt modelId="{9F3845AD-D506-4295-B0FD-B691DE5E388E}">
      <dgm:prSet phldrT="[文本]" custT="1"/>
      <dgm:spPr>
        <a:solidFill>
          <a:schemeClr val="accent1">
            <a:lumMod val="20000"/>
            <a:lumOff val="80000"/>
          </a:schemeClr>
        </a:solidFill>
        <a:ln>
          <a:noFill/>
        </a:ln>
      </dgm:spPr>
      <dgm:t>
        <a:bodyPr/>
        <a:lstStyle/>
        <a:p>
          <a:endParaRPr lang="zh-CN" altLang="en-US" sz="2000" dirty="0">
            <a:latin typeface="微软雅黑" panose="020B0503020204020204" pitchFamily="34" charset="-122"/>
            <a:ea typeface="微软雅黑" panose="020B0503020204020204" pitchFamily="34" charset="-122"/>
          </a:endParaRPr>
        </a:p>
      </dgm:t>
    </dgm:pt>
    <dgm:pt modelId="{7FDC16DC-CF48-48AB-996A-E1579B62699F}" type="parTrans" cxnId="{147165A5-3B7F-48BE-9BE8-593B237D1882}">
      <dgm:prSet/>
      <dgm:spPr/>
      <dgm:t>
        <a:bodyPr/>
        <a:lstStyle/>
        <a:p>
          <a:endParaRPr lang="zh-CN" altLang="en-US"/>
        </a:p>
      </dgm:t>
    </dgm:pt>
    <dgm:pt modelId="{71852422-3A85-497E-B04C-1F42A7D87F81}" type="sibTrans" cxnId="{147165A5-3B7F-48BE-9BE8-593B237D1882}">
      <dgm:prSet/>
      <dgm:spPr/>
      <dgm:t>
        <a:bodyPr/>
        <a:lstStyle/>
        <a:p>
          <a:endParaRPr lang="zh-CN" altLang="en-US"/>
        </a:p>
      </dgm:t>
    </dgm:pt>
    <dgm:pt modelId="{0432CDBA-424F-4056-AA14-0CF9FEB33D5B}">
      <dgm:prSet custT="1"/>
      <dgm:spPr>
        <a:solidFill>
          <a:srgbClr val="00B0F0">
            <a:alpha val="40000"/>
          </a:srgbClr>
        </a:solidFill>
        <a:ln>
          <a:noFill/>
        </a:ln>
      </dgm:spPr>
      <dgm:t>
        <a:bodyPr/>
        <a:lstStyle/>
        <a:p>
          <a:endParaRPr lang="zh-CN" altLang="en-US" sz="2000" dirty="0">
            <a:latin typeface="微软雅黑" panose="020B0503020204020204" pitchFamily="34" charset="-122"/>
            <a:ea typeface="微软雅黑" panose="020B0503020204020204" pitchFamily="34" charset="-122"/>
          </a:endParaRPr>
        </a:p>
      </dgm:t>
    </dgm:pt>
    <dgm:pt modelId="{4D12C905-DA95-4D99-A957-2ACE1413DED3}" type="parTrans" cxnId="{C1A492FE-95AF-4EA9-A502-68ED2B1ACA63}">
      <dgm:prSet/>
      <dgm:spPr/>
      <dgm:t>
        <a:bodyPr/>
        <a:lstStyle/>
        <a:p>
          <a:endParaRPr lang="zh-CN" altLang="en-US"/>
        </a:p>
      </dgm:t>
    </dgm:pt>
    <dgm:pt modelId="{79763F30-C4FF-42ED-A8AF-0D5AD71C055D}" type="sibTrans" cxnId="{C1A492FE-95AF-4EA9-A502-68ED2B1ACA63}">
      <dgm:prSet/>
      <dgm:spPr/>
      <dgm:t>
        <a:bodyPr/>
        <a:lstStyle/>
        <a:p>
          <a:endParaRPr lang="zh-CN" altLang="en-US"/>
        </a:p>
      </dgm:t>
    </dgm:pt>
    <dgm:pt modelId="{79068FDD-596A-435A-925D-6060B2F0E98A}">
      <dgm:prSet custT="1"/>
      <dgm:spPr/>
      <dgm:t>
        <a:bodyPr/>
        <a:lstStyle/>
        <a:p>
          <a:r>
            <a:rPr lang="zh-CN" altLang="en-US" sz="2000" dirty="0" smtClean="0">
              <a:latin typeface="微软雅黑" panose="020B0503020204020204" pitchFamily="34" charset="-122"/>
              <a:ea typeface="微软雅黑" panose="020B0503020204020204" pitchFamily="34" charset="-122"/>
            </a:rPr>
            <a:t>增加业务的灵活性</a:t>
          </a:r>
          <a:endParaRPr lang="zh-CN" altLang="en-US" sz="2000" dirty="0">
            <a:latin typeface="微软雅黑" panose="020B0503020204020204" pitchFamily="34" charset="-122"/>
            <a:ea typeface="微软雅黑" panose="020B0503020204020204" pitchFamily="34" charset="-122"/>
          </a:endParaRPr>
        </a:p>
      </dgm:t>
    </dgm:pt>
    <dgm:pt modelId="{782361DF-4546-46AC-9125-842B493D1A98}" type="parTrans" cxnId="{9BC12DF5-B137-4994-B69F-081914EB4EEE}">
      <dgm:prSet/>
      <dgm:spPr/>
      <dgm:t>
        <a:bodyPr/>
        <a:lstStyle/>
        <a:p>
          <a:endParaRPr lang="zh-CN" altLang="en-US"/>
        </a:p>
      </dgm:t>
    </dgm:pt>
    <dgm:pt modelId="{0CA80B81-B0E4-45AA-9430-56A5A4865D39}" type="sibTrans" cxnId="{9BC12DF5-B137-4994-B69F-081914EB4EEE}">
      <dgm:prSet/>
      <dgm:spPr/>
      <dgm:t>
        <a:bodyPr/>
        <a:lstStyle/>
        <a:p>
          <a:endParaRPr lang="zh-CN" altLang="en-US"/>
        </a:p>
      </dgm:t>
    </dgm:pt>
    <dgm:pt modelId="{894457FC-E74B-45A2-9D89-22A23C57F1AE}">
      <dgm:prSet custT="1"/>
      <dgm:spPr/>
      <dgm:t>
        <a:bodyPr/>
        <a:lstStyle/>
        <a:p>
          <a:r>
            <a:rPr lang="zh-CN" altLang="en-US" sz="2000" smtClean="0">
              <a:latin typeface="微软雅黑" panose="020B0503020204020204" pitchFamily="34" charset="-122"/>
              <a:ea typeface="微软雅黑" panose="020B0503020204020204" pitchFamily="34" charset="-122"/>
            </a:rPr>
            <a:t>提高业务系统的可用性</a:t>
          </a:r>
          <a:endParaRPr lang="zh-CN" altLang="en-US" sz="2000">
            <a:latin typeface="微软雅黑" panose="020B0503020204020204" pitchFamily="34" charset="-122"/>
            <a:ea typeface="微软雅黑" panose="020B0503020204020204" pitchFamily="34" charset="-122"/>
          </a:endParaRPr>
        </a:p>
      </dgm:t>
    </dgm:pt>
    <dgm:pt modelId="{CD7DBD3A-9647-4C9F-ACCF-AE8B11378ADC}" type="parTrans" cxnId="{47E8A3E1-182B-4ACD-881E-543FCE887730}">
      <dgm:prSet/>
      <dgm:spPr/>
      <dgm:t>
        <a:bodyPr/>
        <a:lstStyle/>
        <a:p>
          <a:endParaRPr lang="zh-CN" altLang="en-US"/>
        </a:p>
      </dgm:t>
    </dgm:pt>
    <dgm:pt modelId="{77827CC0-88E9-4BF2-A8A2-888F6A869377}" type="sibTrans" cxnId="{47E8A3E1-182B-4ACD-881E-543FCE887730}">
      <dgm:prSet/>
      <dgm:spPr/>
      <dgm:t>
        <a:bodyPr/>
        <a:lstStyle/>
        <a:p>
          <a:endParaRPr lang="zh-CN" altLang="en-US"/>
        </a:p>
      </dgm:t>
    </dgm:pt>
    <dgm:pt modelId="{233C7B3A-22EF-4679-8CC8-B13A4BD2E947}">
      <dgm:prSet custT="1"/>
      <dgm:spPr/>
      <dgm:t>
        <a:bodyPr/>
        <a:lstStyle/>
        <a:p>
          <a:r>
            <a:rPr lang="zh-CN" altLang="en-US" sz="2000" dirty="0" smtClean="0">
              <a:latin typeface="微软雅黑" panose="020B0503020204020204" pitchFamily="34" charset="-122"/>
              <a:ea typeface="微软雅黑" panose="020B0503020204020204" pitchFamily="34" charset="-122"/>
            </a:rPr>
            <a:t>提升专业性</a:t>
          </a:r>
          <a:endParaRPr lang="zh-CN" altLang="en-US" sz="2000" dirty="0">
            <a:latin typeface="微软雅黑" panose="020B0503020204020204" pitchFamily="34" charset="-122"/>
            <a:ea typeface="微软雅黑" panose="020B0503020204020204" pitchFamily="34" charset="-122"/>
          </a:endParaRPr>
        </a:p>
      </dgm:t>
    </dgm:pt>
    <dgm:pt modelId="{5F08109F-1482-4A20-8EDA-3DEB31996B41}" type="parTrans" cxnId="{06734F95-08C9-426D-BE8D-CAFB082F0DC1}">
      <dgm:prSet/>
      <dgm:spPr/>
      <dgm:t>
        <a:bodyPr/>
        <a:lstStyle/>
        <a:p>
          <a:endParaRPr lang="zh-CN" altLang="en-US"/>
        </a:p>
      </dgm:t>
    </dgm:pt>
    <dgm:pt modelId="{2C6BAD01-90EC-4560-A9C4-0D94E7E35DD1}" type="sibTrans" cxnId="{06734F95-08C9-426D-BE8D-CAFB082F0DC1}">
      <dgm:prSet/>
      <dgm:spPr/>
      <dgm:t>
        <a:bodyPr/>
        <a:lstStyle/>
        <a:p>
          <a:endParaRPr lang="zh-CN" altLang="en-US"/>
        </a:p>
      </dgm:t>
    </dgm:pt>
    <dgm:pt modelId="{B8EEDC66-5C39-4983-922F-5D1EE570E4A9}">
      <dgm:prSet custT="1"/>
      <dgm:spPr/>
      <dgm:t>
        <a:bodyPr/>
        <a:lstStyle/>
        <a:p>
          <a:r>
            <a:rPr lang="zh-CN" altLang="en-US" sz="2000" dirty="0" smtClean="0">
              <a:latin typeface="微软雅黑" panose="020B0503020204020204" pitchFamily="34" charset="-122"/>
              <a:ea typeface="微软雅黑" panose="020B0503020204020204" pitchFamily="34" charset="-122"/>
            </a:rPr>
            <a:t>减少开销和能耗</a:t>
          </a:r>
          <a:endParaRPr lang="zh-CN" altLang="en-US" sz="2000" dirty="0">
            <a:latin typeface="微软雅黑" panose="020B0503020204020204" pitchFamily="34" charset="-122"/>
            <a:ea typeface="微软雅黑" panose="020B0503020204020204" pitchFamily="34" charset="-122"/>
          </a:endParaRPr>
        </a:p>
      </dgm:t>
    </dgm:pt>
    <dgm:pt modelId="{4E8F98AF-2C5E-4721-AA48-40BCFD78CB82}" type="sibTrans" cxnId="{82BE4187-1390-4159-A35E-852FFB088B54}">
      <dgm:prSet/>
      <dgm:spPr/>
      <dgm:t>
        <a:bodyPr/>
        <a:lstStyle/>
        <a:p>
          <a:endParaRPr lang="zh-CN" altLang="en-US"/>
        </a:p>
      </dgm:t>
    </dgm:pt>
    <dgm:pt modelId="{66E38A19-F621-4CF0-8779-8932D5BB7E36}" type="parTrans" cxnId="{82BE4187-1390-4159-A35E-852FFB088B54}">
      <dgm:prSet/>
      <dgm:spPr/>
      <dgm:t>
        <a:bodyPr/>
        <a:lstStyle/>
        <a:p>
          <a:endParaRPr lang="zh-CN" altLang="en-US"/>
        </a:p>
      </dgm:t>
    </dgm:pt>
    <dgm:pt modelId="{85C0AFC4-8294-4B7B-B930-22BB258731FB}" type="pres">
      <dgm:prSet presAssocID="{87C5F0BD-0192-4742-A36E-541E5C7E2F87}" presName="linearFlow" presStyleCnt="0">
        <dgm:presLayoutVars>
          <dgm:dir/>
          <dgm:animLvl val="lvl"/>
          <dgm:resizeHandles val="exact"/>
        </dgm:presLayoutVars>
      </dgm:prSet>
      <dgm:spPr/>
      <dgm:t>
        <a:bodyPr/>
        <a:lstStyle/>
        <a:p>
          <a:endParaRPr lang="zh-CN" altLang="en-US"/>
        </a:p>
      </dgm:t>
    </dgm:pt>
    <dgm:pt modelId="{61CAF7EA-7DDD-452E-B9B7-1EA80B27E3B8}" type="pres">
      <dgm:prSet presAssocID="{C70C7E8C-AB75-4C4C-88A6-C556473B4B76}" presName="composite" presStyleCnt="0"/>
      <dgm:spPr/>
      <dgm:t>
        <a:bodyPr/>
        <a:lstStyle/>
        <a:p>
          <a:endParaRPr lang="zh-CN" altLang="en-US"/>
        </a:p>
      </dgm:t>
    </dgm:pt>
    <dgm:pt modelId="{F1ED281C-66AE-4FE3-8FD0-289312347EEF}" type="pres">
      <dgm:prSet presAssocID="{C70C7E8C-AB75-4C4C-88A6-C556473B4B76}" presName="parentText" presStyleLbl="alignNode1" presStyleIdx="0" presStyleCnt="4">
        <dgm:presLayoutVars>
          <dgm:chMax val="1"/>
          <dgm:bulletEnabled val="1"/>
        </dgm:presLayoutVars>
      </dgm:prSet>
      <dgm:spPr/>
      <dgm:t>
        <a:bodyPr/>
        <a:lstStyle/>
        <a:p>
          <a:endParaRPr lang="zh-CN" altLang="en-US"/>
        </a:p>
      </dgm:t>
    </dgm:pt>
    <dgm:pt modelId="{E4820C32-E910-4D62-B41F-496C19353923}" type="pres">
      <dgm:prSet presAssocID="{C70C7E8C-AB75-4C4C-88A6-C556473B4B76}" presName="descendantText" presStyleLbl="alignAcc1" presStyleIdx="0" presStyleCnt="4" custLinFactNeighborX="771" custLinFactNeighborY="-451">
        <dgm:presLayoutVars>
          <dgm:bulletEnabled val="1"/>
        </dgm:presLayoutVars>
      </dgm:prSet>
      <dgm:spPr/>
      <dgm:t>
        <a:bodyPr/>
        <a:lstStyle/>
        <a:p>
          <a:endParaRPr lang="zh-CN" altLang="en-US"/>
        </a:p>
      </dgm:t>
    </dgm:pt>
    <dgm:pt modelId="{64E6166B-D5E8-4DBC-BF43-092906591C98}" type="pres">
      <dgm:prSet presAssocID="{45C0B834-D628-491B-A2A1-565CED5AA501}" presName="sp" presStyleCnt="0"/>
      <dgm:spPr/>
      <dgm:t>
        <a:bodyPr/>
        <a:lstStyle/>
        <a:p>
          <a:endParaRPr lang="zh-CN" altLang="en-US"/>
        </a:p>
      </dgm:t>
    </dgm:pt>
    <dgm:pt modelId="{281912B1-EB7E-4804-B736-FB290EA26004}" type="pres">
      <dgm:prSet presAssocID="{D234698F-B02E-4474-A9DE-FCBA0AF7F5AA}" presName="composite" presStyleCnt="0"/>
      <dgm:spPr/>
      <dgm:t>
        <a:bodyPr/>
        <a:lstStyle/>
        <a:p>
          <a:endParaRPr lang="zh-CN" altLang="en-US"/>
        </a:p>
      </dgm:t>
    </dgm:pt>
    <dgm:pt modelId="{70199560-F450-442E-90E5-C053539D15D6}" type="pres">
      <dgm:prSet presAssocID="{D234698F-B02E-4474-A9DE-FCBA0AF7F5AA}" presName="parentText" presStyleLbl="alignNode1" presStyleIdx="1" presStyleCnt="4">
        <dgm:presLayoutVars>
          <dgm:chMax val="1"/>
          <dgm:bulletEnabled val="1"/>
        </dgm:presLayoutVars>
      </dgm:prSet>
      <dgm:spPr/>
      <dgm:t>
        <a:bodyPr/>
        <a:lstStyle/>
        <a:p>
          <a:endParaRPr lang="zh-CN" altLang="en-US"/>
        </a:p>
      </dgm:t>
    </dgm:pt>
    <dgm:pt modelId="{FC4C76AE-C302-415A-9F52-8814BB1452D5}" type="pres">
      <dgm:prSet presAssocID="{D234698F-B02E-4474-A9DE-FCBA0AF7F5AA}" presName="descendantText" presStyleLbl="alignAcc1" presStyleIdx="1" presStyleCnt="4">
        <dgm:presLayoutVars>
          <dgm:bulletEnabled val="1"/>
        </dgm:presLayoutVars>
      </dgm:prSet>
      <dgm:spPr/>
      <dgm:t>
        <a:bodyPr/>
        <a:lstStyle/>
        <a:p>
          <a:endParaRPr lang="zh-CN" altLang="en-US"/>
        </a:p>
      </dgm:t>
    </dgm:pt>
    <dgm:pt modelId="{5E800F11-A27E-48D1-9CAB-69B4326D55E6}" type="pres">
      <dgm:prSet presAssocID="{89CB2135-A0F3-49B7-B973-03AE2A6A3B7B}" presName="sp" presStyleCnt="0"/>
      <dgm:spPr/>
      <dgm:t>
        <a:bodyPr/>
        <a:lstStyle/>
        <a:p>
          <a:endParaRPr lang="zh-CN" altLang="en-US"/>
        </a:p>
      </dgm:t>
    </dgm:pt>
    <dgm:pt modelId="{176908F2-624E-4B1A-906F-4745FECD2119}" type="pres">
      <dgm:prSet presAssocID="{0432CDBA-424F-4056-AA14-0CF9FEB33D5B}" presName="composite" presStyleCnt="0"/>
      <dgm:spPr/>
      <dgm:t>
        <a:bodyPr/>
        <a:lstStyle/>
        <a:p>
          <a:endParaRPr lang="zh-CN" altLang="en-US"/>
        </a:p>
      </dgm:t>
    </dgm:pt>
    <dgm:pt modelId="{4E131ABC-C853-4D52-AE7E-3BA0499D8E15}" type="pres">
      <dgm:prSet presAssocID="{0432CDBA-424F-4056-AA14-0CF9FEB33D5B}" presName="parentText" presStyleLbl="alignNode1" presStyleIdx="2" presStyleCnt="4">
        <dgm:presLayoutVars>
          <dgm:chMax val="1"/>
          <dgm:bulletEnabled val="1"/>
        </dgm:presLayoutVars>
      </dgm:prSet>
      <dgm:spPr/>
      <dgm:t>
        <a:bodyPr/>
        <a:lstStyle/>
        <a:p>
          <a:endParaRPr lang="zh-CN" altLang="en-US"/>
        </a:p>
      </dgm:t>
    </dgm:pt>
    <dgm:pt modelId="{300471C6-4D11-41D5-98BD-53798FD631CA}" type="pres">
      <dgm:prSet presAssocID="{0432CDBA-424F-4056-AA14-0CF9FEB33D5B}" presName="descendantText" presStyleLbl="alignAcc1" presStyleIdx="2" presStyleCnt="4">
        <dgm:presLayoutVars>
          <dgm:bulletEnabled val="1"/>
        </dgm:presLayoutVars>
      </dgm:prSet>
      <dgm:spPr/>
      <dgm:t>
        <a:bodyPr/>
        <a:lstStyle/>
        <a:p>
          <a:endParaRPr lang="zh-CN" altLang="en-US"/>
        </a:p>
      </dgm:t>
    </dgm:pt>
    <dgm:pt modelId="{CA6EDE70-EB06-4F58-90EA-2A62B4FDB493}" type="pres">
      <dgm:prSet presAssocID="{79763F30-C4FF-42ED-A8AF-0D5AD71C055D}" presName="sp" presStyleCnt="0"/>
      <dgm:spPr/>
      <dgm:t>
        <a:bodyPr/>
        <a:lstStyle/>
        <a:p>
          <a:endParaRPr lang="zh-CN" altLang="en-US"/>
        </a:p>
      </dgm:t>
    </dgm:pt>
    <dgm:pt modelId="{053EC69C-7CEE-4F32-A0BC-FBE2A041FB29}" type="pres">
      <dgm:prSet presAssocID="{9F3845AD-D506-4295-B0FD-B691DE5E388E}" presName="composite" presStyleCnt="0"/>
      <dgm:spPr/>
      <dgm:t>
        <a:bodyPr/>
        <a:lstStyle/>
        <a:p>
          <a:endParaRPr lang="zh-CN" altLang="en-US"/>
        </a:p>
      </dgm:t>
    </dgm:pt>
    <dgm:pt modelId="{6A3CAE2C-CB12-47D9-AB8D-D8BEA6A6CA22}" type="pres">
      <dgm:prSet presAssocID="{9F3845AD-D506-4295-B0FD-B691DE5E388E}" presName="parentText" presStyleLbl="alignNode1" presStyleIdx="3" presStyleCnt="4">
        <dgm:presLayoutVars>
          <dgm:chMax val="1"/>
          <dgm:bulletEnabled val="1"/>
        </dgm:presLayoutVars>
      </dgm:prSet>
      <dgm:spPr/>
      <dgm:t>
        <a:bodyPr/>
        <a:lstStyle/>
        <a:p>
          <a:endParaRPr lang="zh-CN" altLang="en-US"/>
        </a:p>
      </dgm:t>
    </dgm:pt>
    <dgm:pt modelId="{6A9CF254-BD76-4501-9D59-43F1BF94E9E1}" type="pres">
      <dgm:prSet presAssocID="{9F3845AD-D506-4295-B0FD-B691DE5E388E}" presName="descendantText" presStyleLbl="alignAcc1" presStyleIdx="3" presStyleCnt="4">
        <dgm:presLayoutVars>
          <dgm:bulletEnabled val="1"/>
        </dgm:presLayoutVars>
      </dgm:prSet>
      <dgm:spPr/>
      <dgm:t>
        <a:bodyPr/>
        <a:lstStyle/>
        <a:p>
          <a:endParaRPr lang="zh-CN" altLang="en-US"/>
        </a:p>
      </dgm:t>
    </dgm:pt>
  </dgm:ptLst>
  <dgm:cxnLst>
    <dgm:cxn modelId="{47E8A3E1-182B-4ACD-881E-543FCE887730}" srcId="{0432CDBA-424F-4056-AA14-0CF9FEB33D5B}" destId="{894457FC-E74B-45A2-9D89-22A23C57F1AE}" srcOrd="0" destOrd="0" parTransId="{CD7DBD3A-9647-4C9F-ACCF-AE8B11378ADC}" sibTransId="{77827CC0-88E9-4BF2-A8A2-888F6A869377}"/>
    <dgm:cxn modelId="{503ECD74-827A-48B4-AD90-9701FA7BF306}" srcId="{87C5F0BD-0192-4742-A36E-541E5C7E2F87}" destId="{D234698F-B02E-4474-A9DE-FCBA0AF7F5AA}" srcOrd="1" destOrd="0" parTransId="{6175C63F-5F79-413C-8423-F3EF86AF458F}" sibTransId="{89CB2135-A0F3-49B7-B973-03AE2A6A3B7B}"/>
    <dgm:cxn modelId="{E9615107-0D26-417C-B6EC-42A470B1AAF9}" type="presOf" srcId="{0432CDBA-424F-4056-AA14-0CF9FEB33D5B}" destId="{4E131ABC-C853-4D52-AE7E-3BA0499D8E15}" srcOrd="0" destOrd="0" presId="urn:microsoft.com/office/officeart/2005/8/layout/chevron2"/>
    <dgm:cxn modelId="{BB087821-779D-44D1-98D2-0FDD39CD52E8}" type="presOf" srcId="{9F3845AD-D506-4295-B0FD-B691DE5E388E}" destId="{6A3CAE2C-CB12-47D9-AB8D-D8BEA6A6CA22}" srcOrd="0" destOrd="0" presId="urn:microsoft.com/office/officeart/2005/8/layout/chevron2"/>
    <dgm:cxn modelId="{16E09F26-3467-454E-B928-D4354DAE051F}" type="presOf" srcId="{894457FC-E74B-45A2-9D89-22A23C57F1AE}" destId="{300471C6-4D11-41D5-98BD-53798FD631CA}" srcOrd="0" destOrd="0" presId="urn:microsoft.com/office/officeart/2005/8/layout/chevron2"/>
    <dgm:cxn modelId="{3345E37B-DAC8-4D8C-BC04-11A1C22B2E61}" type="presOf" srcId="{B8EEDC66-5C39-4983-922F-5D1EE570E4A9}" destId="{E4820C32-E910-4D62-B41F-496C19353923}" srcOrd="0" destOrd="0" presId="urn:microsoft.com/office/officeart/2005/8/layout/chevron2"/>
    <dgm:cxn modelId="{3354417E-4E65-4DFD-A2BF-0AD7C72EC598}" type="presOf" srcId="{233C7B3A-22EF-4679-8CC8-B13A4BD2E947}" destId="{6A9CF254-BD76-4501-9D59-43F1BF94E9E1}" srcOrd="0" destOrd="0" presId="urn:microsoft.com/office/officeart/2005/8/layout/chevron2"/>
    <dgm:cxn modelId="{30CA953C-B8A2-4282-8BBB-C9D2AC728D1A}" type="presOf" srcId="{C70C7E8C-AB75-4C4C-88A6-C556473B4B76}" destId="{F1ED281C-66AE-4FE3-8FD0-289312347EEF}" srcOrd="0" destOrd="0" presId="urn:microsoft.com/office/officeart/2005/8/layout/chevron2"/>
    <dgm:cxn modelId="{06734F95-08C9-426D-BE8D-CAFB082F0DC1}" srcId="{9F3845AD-D506-4295-B0FD-B691DE5E388E}" destId="{233C7B3A-22EF-4679-8CC8-B13A4BD2E947}" srcOrd="0" destOrd="0" parTransId="{5F08109F-1482-4A20-8EDA-3DEB31996B41}" sibTransId="{2C6BAD01-90EC-4560-A9C4-0D94E7E35DD1}"/>
    <dgm:cxn modelId="{17504819-DFC8-450C-877F-DB8B63E7E68D}" type="presOf" srcId="{D234698F-B02E-4474-A9DE-FCBA0AF7F5AA}" destId="{70199560-F450-442E-90E5-C053539D15D6}" srcOrd="0" destOrd="0" presId="urn:microsoft.com/office/officeart/2005/8/layout/chevron2"/>
    <dgm:cxn modelId="{C1A492FE-95AF-4EA9-A502-68ED2B1ACA63}" srcId="{87C5F0BD-0192-4742-A36E-541E5C7E2F87}" destId="{0432CDBA-424F-4056-AA14-0CF9FEB33D5B}" srcOrd="2" destOrd="0" parTransId="{4D12C905-DA95-4D99-A957-2ACE1413DED3}" sibTransId="{79763F30-C4FF-42ED-A8AF-0D5AD71C055D}"/>
    <dgm:cxn modelId="{82BE4187-1390-4159-A35E-852FFB088B54}" srcId="{C70C7E8C-AB75-4C4C-88A6-C556473B4B76}" destId="{B8EEDC66-5C39-4983-922F-5D1EE570E4A9}" srcOrd="0" destOrd="0" parTransId="{66E38A19-F621-4CF0-8779-8932D5BB7E36}" sibTransId="{4E8F98AF-2C5E-4721-AA48-40BCFD78CB82}"/>
    <dgm:cxn modelId="{792EBD1E-C17B-4ED9-A54A-D1EB04E84B9B}" type="presOf" srcId="{79068FDD-596A-435A-925D-6060B2F0E98A}" destId="{FC4C76AE-C302-415A-9F52-8814BB1452D5}" srcOrd="0" destOrd="0" presId="urn:microsoft.com/office/officeart/2005/8/layout/chevron2"/>
    <dgm:cxn modelId="{2DD16DF4-0ECE-4C99-ACD8-4CBA187FEB57}" srcId="{87C5F0BD-0192-4742-A36E-541E5C7E2F87}" destId="{C70C7E8C-AB75-4C4C-88A6-C556473B4B76}" srcOrd="0" destOrd="0" parTransId="{8486F21B-72DA-43F0-A06E-D32D89478F54}" sibTransId="{45C0B834-D628-491B-A2A1-565CED5AA501}"/>
    <dgm:cxn modelId="{9BC12DF5-B137-4994-B69F-081914EB4EEE}" srcId="{D234698F-B02E-4474-A9DE-FCBA0AF7F5AA}" destId="{79068FDD-596A-435A-925D-6060B2F0E98A}" srcOrd="0" destOrd="0" parTransId="{782361DF-4546-46AC-9125-842B493D1A98}" sibTransId="{0CA80B81-B0E4-45AA-9430-56A5A4865D39}"/>
    <dgm:cxn modelId="{6A4D614E-A355-42F8-9570-F8AFE5FF2117}" type="presOf" srcId="{87C5F0BD-0192-4742-A36E-541E5C7E2F87}" destId="{85C0AFC4-8294-4B7B-B930-22BB258731FB}" srcOrd="0" destOrd="0" presId="urn:microsoft.com/office/officeart/2005/8/layout/chevron2"/>
    <dgm:cxn modelId="{147165A5-3B7F-48BE-9BE8-593B237D1882}" srcId="{87C5F0BD-0192-4742-A36E-541E5C7E2F87}" destId="{9F3845AD-D506-4295-B0FD-B691DE5E388E}" srcOrd="3" destOrd="0" parTransId="{7FDC16DC-CF48-48AB-996A-E1579B62699F}" sibTransId="{71852422-3A85-497E-B04C-1F42A7D87F81}"/>
    <dgm:cxn modelId="{D5B0A080-5AF8-4686-A5A2-8ECE25571B95}" type="presParOf" srcId="{85C0AFC4-8294-4B7B-B930-22BB258731FB}" destId="{61CAF7EA-7DDD-452E-B9B7-1EA80B27E3B8}" srcOrd="0" destOrd="0" presId="urn:microsoft.com/office/officeart/2005/8/layout/chevron2"/>
    <dgm:cxn modelId="{44D2CB77-C6A4-44E5-9947-C9D6D5BAB7B3}" type="presParOf" srcId="{61CAF7EA-7DDD-452E-B9B7-1EA80B27E3B8}" destId="{F1ED281C-66AE-4FE3-8FD0-289312347EEF}" srcOrd="0" destOrd="0" presId="urn:microsoft.com/office/officeart/2005/8/layout/chevron2"/>
    <dgm:cxn modelId="{1D1215D8-8CB0-49BD-9E5B-06CA71067609}" type="presParOf" srcId="{61CAF7EA-7DDD-452E-B9B7-1EA80B27E3B8}" destId="{E4820C32-E910-4D62-B41F-496C19353923}" srcOrd="1" destOrd="0" presId="urn:microsoft.com/office/officeart/2005/8/layout/chevron2"/>
    <dgm:cxn modelId="{F0619AC8-31E5-48FD-BD48-5C92574ED1CB}" type="presParOf" srcId="{85C0AFC4-8294-4B7B-B930-22BB258731FB}" destId="{64E6166B-D5E8-4DBC-BF43-092906591C98}" srcOrd="1" destOrd="0" presId="urn:microsoft.com/office/officeart/2005/8/layout/chevron2"/>
    <dgm:cxn modelId="{35717543-59F6-45FA-806D-B039EE9F25C6}" type="presParOf" srcId="{85C0AFC4-8294-4B7B-B930-22BB258731FB}" destId="{281912B1-EB7E-4804-B736-FB290EA26004}" srcOrd="2" destOrd="0" presId="urn:microsoft.com/office/officeart/2005/8/layout/chevron2"/>
    <dgm:cxn modelId="{E0190E83-DB74-4843-B2E0-34068C58E38D}" type="presParOf" srcId="{281912B1-EB7E-4804-B736-FB290EA26004}" destId="{70199560-F450-442E-90E5-C053539D15D6}" srcOrd="0" destOrd="0" presId="urn:microsoft.com/office/officeart/2005/8/layout/chevron2"/>
    <dgm:cxn modelId="{7F1048F1-A0F1-4266-A1E3-84691E1DF11C}" type="presParOf" srcId="{281912B1-EB7E-4804-B736-FB290EA26004}" destId="{FC4C76AE-C302-415A-9F52-8814BB1452D5}" srcOrd="1" destOrd="0" presId="urn:microsoft.com/office/officeart/2005/8/layout/chevron2"/>
    <dgm:cxn modelId="{D764255A-F5FF-4035-9930-EB29876D5E77}" type="presParOf" srcId="{85C0AFC4-8294-4B7B-B930-22BB258731FB}" destId="{5E800F11-A27E-48D1-9CAB-69B4326D55E6}" srcOrd="3" destOrd="0" presId="urn:microsoft.com/office/officeart/2005/8/layout/chevron2"/>
    <dgm:cxn modelId="{503A5795-1F35-44B4-8C20-2D2DADB7ED6C}" type="presParOf" srcId="{85C0AFC4-8294-4B7B-B930-22BB258731FB}" destId="{176908F2-624E-4B1A-906F-4745FECD2119}" srcOrd="4" destOrd="0" presId="urn:microsoft.com/office/officeart/2005/8/layout/chevron2"/>
    <dgm:cxn modelId="{E917CC50-80E1-4EAE-9E35-3EA20123ECAC}" type="presParOf" srcId="{176908F2-624E-4B1A-906F-4745FECD2119}" destId="{4E131ABC-C853-4D52-AE7E-3BA0499D8E15}" srcOrd="0" destOrd="0" presId="urn:microsoft.com/office/officeart/2005/8/layout/chevron2"/>
    <dgm:cxn modelId="{F6B449F1-3357-4801-A1E2-85165B9164EB}" type="presParOf" srcId="{176908F2-624E-4B1A-906F-4745FECD2119}" destId="{300471C6-4D11-41D5-98BD-53798FD631CA}" srcOrd="1" destOrd="0" presId="urn:microsoft.com/office/officeart/2005/8/layout/chevron2"/>
    <dgm:cxn modelId="{57D382DE-74C7-4D56-8227-D08B4A99BB88}" type="presParOf" srcId="{85C0AFC4-8294-4B7B-B930-22BB258731FB}" destId="{CA6EDE70-EB06-4F58-90EA-2A62B4FDB493}" srcOrd="5" destOrd="0" presId="urn:microsoft.com/office/officeart/2005/8/layout/chevron2"/>
    <dgm:cxn modelId="{556436F5-72BA-4D44-B709-46F0D758EF2F}" type="presParOf" srcId="{85C0AFC4-8294-4B7B-B930-22BB258731FB}" destId="{053EC69C-7CEE-4F32-A0BC-FBE2A041FB29}" srcOrd="6" destOrd="0" presId="urn:microsoft.com/office/officeart/2005/8/layout/chevron2"/>
    <dgm:cxn modelId="{5C9BE3C1-4CBC-4FAC-A1E9-67E08222F734}" type="presParOf" srcId="{053EC69C-7CEE-4F32-A0BC-FBE2A041FB29}" destId="{6A3CAE2C-CB12-47D9-AB8D-D8BEA6A6CA22}" srcOrd="0" destOrd="0" presId="urn:microsoft.com/office/officeart/2005/8/layout/chevron2"/>
    <dgm:cxn modelId="{E649F99E-26C7-45F6-A98D-FCB4C77DDC92}" type="presParOf" srcId="{053EC69C-7CEE-4F32-A0BC-FBE2A041FB29}" destId="{6A9CF254-BD76-4501-9D59-43F1BF94E9E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B6F722A-B305-48AA-BF77-4B634B194FFC}" type="doc">
      <dgm:prSet loTypeId="urn:microsoft.com/office/officeart/2008/layout/RadialCluster" loCatId="relationship" qsTypeId="urn:microsoft.com/office/officeart/2005/8/quickstyle/simple1" qsCatId="simple" csTypeId="urn:microsoft.com/office/officeart/2005/8/colors/accent1_1" csCatId="accent1" phldr="1"/>
      <dgm:spPr/>
      <dgm:t>
        <a:bodyPr/>
        <a:lstStyle/>
        <a:p>
          <a:endParaRPr lang="zh-CN" altLang="en-US"/>
        </a:p>
      </dgm:t>
    </dgm:pt>
    <dgm:pt modelId="{A931CC64-E873-44C0-97AA-2E9448FDE62B}">
      <dgm:prSet phldrT="[文本]" custT="1"/>
      <dgm:spPr/>
      <dgm:t>
        <a:bodyPr/>
        <a:lstStyle/>
        <a:p>
          <a:r>
            <a:rPr lang="zh-CN" altLang="zh-CN" sz="2800" b="0" dirty="0" smtClean="0">
              <a:effectLst/>
              <a:latin typeface="微软雅黑" panose="020B0503020204020204" pitchFamily="34" charset="-122"/>
              <a:ea typeface="微软雅黑" panose="020B0503020204020204" pitchFamily="34" charset="-122"/>
            </a:rPr>
            <a:t>重大变更</a:t>
          </a:r>
          <a:endParaRPr lang="zh-CN" altLang="en-US" sz="2800" b="0" dirty="0">
            <a:effectLst/>
            <a:latin typeface="微软雅黑" panose="020B0503020204020204" pitchFamily="34" charset="-122"/>
            <a:ea typeface="微软雅黑" panose="020B0503020204020204" pitchFamily="34" charset="-122"/>
          </a:endParaRPr>
        </a:p>
      </dgm:t>
    </dgm:pt>
    <dgm:pt modelId="{675C3514-5C4F-4241-BA64-66D950CB0286}" type="parTrans" cxnId="{90863A03-1FC7-42F9-9716-C1D4B3ED929B}">
      <dgm:prSet/>
      <dgm:spPr/>
      <dgm:t>
        <a:bodyPr/>
        <a:lstStyle/>
        <a:p>
          <a:endParaRPr lang="zh-CN" altLang="en-US"/>
        </a:p>
      </dgm:t>
    </dgm:pt>
    <dgm:pt modelId="{59EA097C-79E4-4C38-8B4B-0505B8938718}" type="sibTrans" cxnId="{90863A03-1FC7-42F9-9716-C1D4B3ED929B}">
      <dgm:prSet/>
      <dgm:spPr/>
      <dgm:t>
        <a:bodyPr/>
        <a:lstStyle/>
        <a:p>
          <a:endParaRPr lang="zh-CN" altLang="en-US"/>
        </a:p>
      </dgm:t>
    </dgm:pt>
    <dgm:pt modelId="{D948C498-6C49-4733-AC1F-59EBAC14C448}">
      <dgm:prSet phldrT="[文本]" custT="1"/>
      <dgm:spPr/>
      <dgm:t>
        <a:bodyPr/>
        <a:lstStyle/>
        <a:p>
          <a:r>
            <a:rPr lang="zh-CN" altLang="en-US" sz="1500" dirty="0" smtClean="0">
              <a:effectLst/>
              <a:latin typeface="微软雅黑" panose="020B0503020204020204" pitchFamily="34" charset="-122"/>
              <a:ea typeface="微软雅黑" panose="020B0503020204020204" pitchFamily="34" charset="-122"/>
            </a:rPr>
            <a:t>鉴别和访问控制措施的变更</a:t>
          </a:r>
          <a:endParaRPr lang="zh-CN" altLang="en-US" sz="1500" dirty="0">
            <a:effectLst/>
            <a:latin typeface="微软雅黑" panose="020B0503020204020204" pitchFamily="34" charset="-122"/>
            <a:ea typeface="微软雅黑" panose="020B0503020204020204" pitchFamily="34" charset="-122"/>
          </a:endParaRPr>
        </a:p>
      </dgm:t>
    </dgm:pt>
    <dgm:pt modelId="{F02CD209-F958-49CA-B53F-92DE2733C995}" type="parTrans" cxnId="{6C82E57B-BB07-46CE-A3C3-7DBAE4320892}">
      <dgm:prSet/>
      <dgm:spPr/>
      <dgm:t>
        <a:bodyPr/>
        <a:lstStyle/>
        <a:p>
          <a:endParaRPr lang="zh-CN" altLang="en-US"/>
        </a:p>
      </dgm:t>
    </dgm:pt>
    <dgm:pt modelId="{0630B7CF-0EF6-41B1-B310-0682073D9E6F}" type="sibTrans" cxnId="{6C82E57B-BB07-46CE-A3C3-7DBAE4320892}">
      <dgm:prSet/>
      <dgm:spPr/>
      <dgm:t>
        <a:bodyPr/>
        <a:lstStyle/>
        <a:p>
          <a:endParaRPr lang="zh-CN" altLang="en-US"/>
        </a:p>
      </dgm:t>
    </dgm:pt>
    <dgm:pt modelId="{6CFCA45E-0A8A-4D35-BF6B-B2F4AD5F1762}">
      <dgm:prSet phldrT="[文本]" custT="1"/>
      <dgm:spPr/>
      <dgm:t>
        <a:bodyPr/>
        <a:lstStyle/>
        <a:p>
          <a:r>
            <a:rPr lang="zh-CN" altLang="en-US" sz="1500" dirty="0" smtClean="0">
              <a:effectLst/>
              <a:latin typeface="微软雅黑" panose="020B0503020204020204" pitchFamily="34" charset="-122"/>
              <a:ea typeface="微软雅黑" panose="020B0503020204020204" pitchFamily="34" charset="-122"/>
            </a:rPr>
            <a:t>与外部服务商的网络连接的变更</a:t>
          </a:r>
          <a:endParaRPr lang="zh-CN" altLang="en-US" sz="1500" dirty="0">
            <a:effectLst/>
            <a:latin typeface="微软雅黑" panose="020B0503020204020204" pitchFamily="34" charset="-122"/>
            <a:ea typeface="微软雅黑" panose="020B0503020204020204" pitchFamily="34" charset="-122"/>
          </a:endParaRPr>
        </a:p>
      </dgm:t>
    </dgm:pt>
    <dgm:pt modelId="{44190680-EBCF-413E-A0A3-CC201CAC35D0}" type="parTrans" cxnId="{7ACD87EA-A686-4F67-A0C7-6B8F7B6FF737}">
      <dgm:prSet/>
      <dgm:spPr/>
      <dgm:t>
        <a:bodyPr/>
        <a:lstStyle/>
        <a:p>
          <a:endParaRPr lang="zh-CN" altLang="en-US"/>
        </a:p>
      </dgm:t>
    </dgm:pt>
    <dgm:pt modelId="{636178F0-FB7B-44BD-AC6A-BFA206280C0E}" type="sibTrans" cxnId="{7ACD87EA-A686-4F67-A0C7-6B8F7B6FF737}">
      <dgm:prSet/>
      <dgm:spPr/>
      <dgm:t>
        <a:bodyPr/>
        <a:lstStyle/>
        <a:p>
          <a:endParaRPr lang="zh-CN" altLang="en-US"/>
        </a:p>
      </dgm:t>
    </dgm:pt>
    <dgm:pt modelId="{7A7B2C3F-4330-4D96-93CE-4CB261311875}">
      <dgm:prSet phldrT="[文本]" custT="1"/>
      <dgm:spPr/>
      <dgm:t>
        <a:bodyPr/>
        <a:lstStyle/>
        <a:p>
          <a:r>
            <a:rPr lang="zh-CN" altLang="en-US" sz="1500" dirty="0" smtClean="0">
              <a:effectLst/>
              <a:latin typeface="微软雅黑" panose="020B0503020204020204" pitchFamily="34" charset="-122"/>
              <a:ea typeface="微软雅黑" panose="020B0503020204020204" pitchFamily="34" charset="-122"/>
            </a:rPr>
            <a:t>安全措施的撤除</a:t>
          </a:r>
          <a:endParaRPr lang="zh-CN" altLang="en-US" sz="1500" dirty="0">
            <a:effectLst/>
            <a:latin typeface="微软雅黑" panose="020B0503020204020204" pitchFamily="34" charset="-122"/>
            <a:ea typeface="微软雅黑" panose="020B0503020204020204" pitchFamily="34" charset="-122"/>
          </a:endParaRPr>
        </a:p>
      </dgm:t>
    </dgm:pt>
    <dgm:pt modelId="{4DC4FBCB-63AB-47FD-80AB-EF16495316D8}" type="parTrans" cxnId="{D2D0C378-E551-41B7-AA18-A07270E891AB}">
      <dgm:prSet/>
      <dgm:spPr/>
      <dgm:t>
        <a:bodyPr/>
        <a:lstStyle/>
        <a:p>
          <a:endParaRPr lang="zh-CN" altLang="en-US"/>
        </a:p>
      </dgm:t>
    </dgm:pt>
    <dgm:pt modelId="{1FC2001C-E41A-4049-9534-F7D48FD3002E}" type="sibTrans" cxnId="{D2D0C378-E551-41B7-AA18-A07270E891AB}">
      <dgm:prSet/>
      <dgm:spPr/>
      <dgm:t>
        <a:bodyPr/>
        <a:lstStyle/>
        <a:p>
          <a:endParaRPr lang="zh-CN" altLang="en-US"/>
        </a:p>
      </dgm:t>
    </dgm:pt>
    <dgm:pt modelId="{60996055-24B3-4C07-AC46-8223319A1DA8}">
      <dgm:prSet phldrT="[文本]" custT="1"/>
      <dgm:spPr/>
      <dgm:t>
        <a:bodyPr/>
        <a:lstStyle/>
        <a:p>
          <a:r>
            <a:rPr lang="zh-CN" altLang="en-US" sz="1500" dirty="0" smtClean="0">
              <a:effectLst/>
              <a:latin typeface="微软雅黑" panose="020B0503020204020204" pitchFamily="34" charset="-122"/>
              <a:ea typeface="微软雅黑" panose="020B0503020204020204" pitchFamily="34" charset="-122"/>
            </a:rPr>
            <a:t>已部署的软硬件产品的替换</a:t>
          </a:r>
          <a:endParaRPr lang="zh-CN" altLang="en-US" sz="1500" dirty="0">
            <a:effectLst/>
            <a:latin typeface="微软雅黑" panose="020B0503020204020204" pitchFamily="34" charset="-122"/>
            <a:ea typeface="微软雅黑" panose="020B0503020204020204" pitchFamily="34" charset="-122"/>
          </a:endParaRPr>
        </a:p>
      </dgm:t>
    </dgm:pt>
    <dgm:pt modelId="{517F9C26-0DED-4D5A-8D9B-FB2D10EAA721}" type="parTrans" cxnId="{CCF8C1CD-BAB0-46FD-A67C-ED29216593BC}">
      <dgm:prSet/>
      <dgm:spPr/>
      <dgm:t>
        <a:bodyPr/>
        <a:lstStyle/>
        <a:p>
          <a:endParaRPr lang="zh-CN" altLang="en-US"/>
        </a:p>
      </dgm:t>
    </dgm:pt>
    <dgm:pt modelId="{4699A9E7-C3C8-43B1-8095-A56D1F5762EA}" type="sibTrans" cxnId="{CCF8C1CD-BAB0-46FD-A67C-ED29216593BC}">
      <dgm:prSet/>
      <dgm:spPr/>
      <dgm:t>
        <a:bodyPr/>
        <a:lstStyle/>
        <a:p>
          <a:endParaRPr lang="zh-CN" altLang="en-US"/>
        </a:p>
      </dgm:t>
    </dgm:pt>
    <dgm:pt modelId="{46C59336-7059-40CB-A09A-C0BD3D25056B}">
      <dgm:prSet phldrT="[文本]" custT="1"/>
      <dgm:spPr/>
      <dgm:t>
        <a:bodyPr/>
        <a:lstStyle/>
        <a:p>
          <a:endParaRPr lang="zh-CN" altLang="en-US"/>
        </a:p>
      </dgm:t>
    </dgm:pt>
    <dgm:pt modelId="{10B31B66-1CC4-4896-9937-9849DDE70CD9}" type="parTrans" cxnId="{ADE3B9EF-6AE3-4CD9-8DFB-292D527ECFAD}">
      <dgm:prSet/>
      <dgm:spPr/>
      <dgm:t>
        <a:bodyPr/>
        <a:lstStyle/>
        <a:p>
          <a:endParaRPr lang="zh-CN" altLang="en-US"/>
        </a:p>
      </dgm:t>
    </dgm:pt>
    <dgm:pt modelId="{0964CFE3-6747-41D4-AC29-3F174439D7DC}" type="sibTrans" cxnId="{ADE3B9EF-6AE3-4CD9-8DFB-292D527ECFAD}">
      <dgm:prSet/>
      <dgm:spPr/>
      <dgm:t>
        <a:bodyPr/>
        <a:lstStyle/>
        <a:p>
          <a:endParaRPr lang="zh-CN" altLang="en-US"/>
        </a:p>
      </dgm:t>
    </dgm:pt>
    <dgm:pt modelId="{09387980-B573-496C-B47A-5B3BD32C3CF0}">
      <dgm:prSet phldrT="[文本]" custT="1"/>
      <dgm:spPr/>
      <dgm:t>
        <a:bodyPr/>
        <a:lstStyle/>
        <a:p>
          <a:r>
            <a:rPr lang="zh-CN" altLang="en-US" sz="1500" dirty="0" smtClean="0">
              <a:effectLst/>
              <a:latin typeface="微软雅黑" panose="020B0503020204020204" pitchFamily="34" charset="-122"/>
              <a:ea typeface="微软雅黑" panose="020B0503020204020204" pitchFamily="34" charset="-122"/>
            </a:rPr>
            <a:t>数据存储的实现方法的变更</a:t>
          </a:r>
          <a:endParaRPr lang="zh-CN" altLang="en-US" sz="1500" dirty="0">
            <a:effectLst/>
            <a:latin typeface="微软雅黑" panose="020B0503020204020204" pitchFamily="34" charset="-122"/>
            <a:ea typeface="微软雅黑" panose="020B0503020204020204" pitchFamily="34" charset="-122"/>
          </a:endParaRPr>
        </a:p>
      </dgm:t>
    </dgm:pt>
    <dgm:pt modelId="{7EFDD6DC-BC13-49A0-AAA5-402928929A81}" type="parTrans" cxnId="{A63F0A03-164F-47C2-96E8-C2407FE40175}">
      <dgm:prSet/>
      <dgm:spPr/>
      <dgm:t>
        <a:bodyPr/>
        <a:lstStyle/>
        <a:p>
          <a:endParaRPr lang="zh-CN" altLang="en-US"/>
        </a:p>
      </dgm:t>
    </dgm:pt>
    <dgm:pt modelId="{E9E9095C-1841-472F-B176-6AB554ADDDDB}" type="sibTrans" cxnId="{A63F0A03-164F-47C2-96E8-C2407FE40175}">
      <dgm:prSet/>
      <dgm:spPr/>
      <dgm:t>
        <a:bodyPr/>
        <a:lstStyle/>
        <a:p>
          <a:endParaRPr lang="zh-CN" altLang="en-US"/>
        </a:p>
      </dgm:t>
    </dgm:pt>
    <dgm:pt modelId="{2145C1AC-FED7-4321-BE87-1E0843B44BB4}">
      <dgm:prSet phldrT="[文本]" custT="1"/>
      <dgm:spPr/>
      <dgm:t>
        <a:bodyPr/>
        <a:lstStyle/>
        <a:p>
          <a:r>
            <a:rPr lang="zh-CN" altLang="en-US" sz="1500" dirty="0" smtClean="0">
              <a:effectLst/>
              <a:latin typeface="微软雅黑" panose="020B0503020204020204" pitchFamily="34" charset="-122"/>
              <a:ea typeface="微软雅黑" panose="020B0503020204020204" pitchFamily="34" charset="-122"/>
            </a:rPr>
            <a:t>软件代码的更新</a:t>
          </a:r>
          <a:endParaRPr lang="zh-CN" altLang="en-US" sz="1500" dirty="0">
            <a:effectLst/>
            <a:latin typeface="微软雅黑" panose="020B0503020204020204" pitchFamily="34" charset="-122"/>
            <a:ea typeface="微软雅黑" panose="020B0503020204020204" pitchFamily="34" charset="-122"/>
          </a:endParaRPr>
        </a:p>
      </dgm:t>
    </dgm:pt>
    <dgm:pt modelId="{75F55486-E030-486E-88A3-70F5E1E7E9CC}" type="parTrans" cxnId="{5B7B0DEC-AB9B-4867-B12B-3D0FE519733B}">
      <dgm:prSet/>
      <dgm:spPr/>
      <dgm:t>
        <a:bodyPr/>
        <a:lstStyle/>
        <a:p>
          <a:endParaRPr lang="zh-CN" altLang="en-US"/>
        </a:p>
      </dgm:t>
    </dgm:pt>
    <dgm:pt modelId="{2CEB5EA3-8E78-491F-B55A-AA32873AB4EC}" type="sibTrans" cxnId="{5B7B0DEC-AB9B-4867-B12B-3D0FE519733B}">
      <dgm:prSet/>
      <dgm:spPr/>
      <dgm:t>
        <a:bodyPr/>
        <a:lstStyle/>
        <a:p>
          <a:endParaRPr lang="zh-CN" altLang="en-US"/>
        </a:p>
      </dgm:t>
    </dgm:pt>
    <dgm:pt modelId="{4C7B311E-D0BE-404F-8A36-7235B2225FA6}">
      <dgm:prSet phldrT="[文本]" custT="1"/>
      <dgm:spPr/>
      <dgm:t>
        <a:bodyPr/>
        <a:lstStyle/>
        <a:p>
          <a:r>
            <a:rPr lang="zh-CN" altLang="en-US" sz="1500" dirty="0" smtClean="0">
              <a:effectLst/>
              <a:latin typeface="微软雅黑" panose="020B0503020204020204" pitchFamily="34" charset="-122"/>
              <a:ea typeface="微软雅黑" panose="020B0503020204020204" pitchFamily="34" charset="-122"/>
            </a:rPr>
            <a:t>备份机制和流程的变更</a:t>
          </a:r>
          <a:endParaRPr lang="zh-CN" altLang="en-US" sz="1500" dirty="0">
            <a:effectLst/>
            <a:latin typeface="微软雅黑" panose="020B0503020204020204" pitchFamily="34" charset="-122"/>
            <a:ea typeface="微软雅黑" panose="020B0503020204020204" pitchFamily="34" charset="-122"/>
          </a:endParaRPr>
        </a:p>
      </dgm:t>
    </dgm:pt>
    <dgm:pt modelId="{A932E233-8189-43F8-83C9-D9EBF2A25AEE}" type="parTrans" cxnId="{F39BD30B-E3F6-4261-AB74-EAAF5BEBB47E}">
      <dgm:prSet/>
      <dgm:spPr/>
      <dgm:t>
        <a:bodyPr/>
        <a:lstStyle/>
        <a:p>
          <a:endParaRPr lang="zh-CN" altLang="en-US"/>
        </a:p>
      </dgm:t>
    </dgm:pt>
    <dgm:pt modelId="{A1976159-01EF-4E2E-9548-0D5F543B3359}" type="sibTrans" cxnId="{F39BD30B-E3F6-4261-AB74-EAAF5BEBB47E}">
      <dgm:prSet/>
      <dgm:spPr/>
      <dgm:t>
        <a:bodyPr/>
        <a:lstStyle/>
        <a:p>
          <a:endParaRPr lang="zh-CN" altLang="en-US"/>
        </a:p>
      </dgm:t>
    </dgm:pt>
    <dgm:pt modelId="{67347E28-6FEC-42BE-A440-A649F95FC25E}" type="pres">
      <dgm:prSet presAssocID="{3B6F722A-B305-48AA-BF77-4B634B194FFC}" presName="Name0" presStyleCnt="0">
        <dgm:presLayoutVars>
          <dgm:chMax val="1"/>
          <dgm:chPref val="1"/>
          <dgm:dir/>
          <dgm:animOne val="branch"/>
          <dgm:animLvl val="lvl"/>
        </dgm:presLayoutVars>
      </dgm:prSet>
      <dgm:spPr/>
      <dgm:t>
        <a:bodyPr/>
        <a:lstStyle/>
        <a:p>
          <a:endParaRPr lang="zh-CN" altLang="en-US"/>
        </a:p>
      </dgm:t>
    </dgm:pt>
    <dgm:pt modelId="{DA6F075C-845B-43B5-9619-A9E56EBE6965}" type="pres">
      <dgm:prSet presAssocID="{A931CC64-E873-44C0-97AA-2E9448FDE62B}" presName="singleCycle" presStyleCnt="0"/>
      <dgm:spPr/>
    </dgm:pt>
    <dgm:pt modelId="{8EE9B4BD-3353-4D21-85C0-CA39EE081F02}" type="pres">
      <dgm:prSet presAssocID="{A931CC64-E873-44C0-97AA-2E9448FDE62B}" presName="singleCenter" presStyleLbl="node1" presStyleIdx="0" presStyleCnt="8" custScaleX="121363" custScaleY="73334">
        <dgm:presLayoutVars>
          <dgm:chMax val="7"/>
          <dgm:chPref val="7"/>
        </dgm:presLayoutVars>
      </dgm:prSet>
      <dgm:spPr/>
      <dgm:t>
        <a:bodyPr/>
        <a:lstStyle/>
        <a:p>
          <a:endParaRPr lang="zh-CN" altLang="en-US"/>
        </a:p>
      </dgm:t>
    </dgm:pt>
    <dgm:pt modelId="{474A7659-F1D2-4D4A-84A7-C1604B972B36}" type="pres">
      <dgm:prSet presAssocID="{F02CD209-F958-49CA-B53F-92DE2733C995}" presName="Name56" presStyleLbl="parChTrans1D2" presStyleIdx="0" presStyleCnt="7"/>
      <dgm:spPr/>
      <dgm:t>
        <a:bodyPr/>
        <a:lstStyle/>
        <a:p>
          <a:endParaRPr lang="zh-CN" altLang="en-US"/>
        </a:p>
      </dgm:t>
    </dgm:pt>
    <dgm:pt modelId="{9BC6E8CB-97AF-461E-B1D9-C5B9F55A6C67}" type="pres">
      <dgm:prSet presAssocID="{D948C498-6C49-4733-AC1F-59EBAC14C448}" presName="text0" presStyleLbl="node1" presStyleIdx="1" presStyleCnt="8" custScaleX="123682">
        <dgm:presLayoutVars>
          <dgm:bulletEnabled val="1"/>
        </dgm:presLayoutVars>
      </dgm:prSet>
      <dgm:spPr/>
      <dgm:t>
        <a:bodyPr/>
        <a:lstStyle/>
        <a:p>
          <a:endParaRPr lang="zh-CN" altLang="en-US"/>
        </a:p>
      </dgm:t>
    </dgm:pt>
    <dgm:pt modelId="{78E12755-C877-44FA-B1A8-8573CFB02B8C}" type="pres">
      <dgm:prSet presAssocID="{7EFDD6DC-BC13-49A0-AAA5-402928929A81}" presName="Name56" presStyleLbl="parChTrans1D2" presStyleIdx="1" presStyleCnt="7"/>
      <dgm:spPr/>
      <dgm:t>
        <a:bodyPr/>
        <a:lstStyle/>
        <a:p>
          <a:endParaRPr lang="zh-CN" altLang="en-US"/>
        </a:p>
      </dgm:t>
    </dgm:pt>
    <dgm:pt modelId="{C4DD4326-67F9-4D94-B378-FB08EA2F412C}" type="pres">
      <dgm:prSet presAssocID="{09387980-B573-496C-B47A-5B3BD32C3CF0}" presName="text0" presStyleLbl="node1" presStyleIdx="2" presStyleCnt="8" custScaleX="129160">
        <dgm:presLayoutVars>
          <dgm:bulletEnabled val="1"/>
        </dgm:presLayoutVars>
      </dgm:prSet>
      <dgm:spPr/>
      <dgm:t>
        <a:bodyPr/>
        <a:lstStyle/>
        <a:p>
          <a:endParaRPr lang="zh-CN" altLang="en-US"/>
        </a:p>
      </dgm:t>
    </dgm:pt>
    <dgm:pt modelId="{956F3814-B291-42C4-B490-8804C35F65AE}" type="pres">
      <dgm:prSet presAssocID="{75F55486-E030-486E-88A3-70F5E1E7E9CC}" presName="Name56" presStyleLbl="parChTrans1D2" presStyleIdx="2" presStyleCnt="7"/>
      <dgm:spPr/>
      <dgm:t>
        <a:bodyPr/>
        <a:lstStyle/>
        <a:p>
          <a:endParaRPr lang="zh-CN" altLang="en-US"/>
        </a:p>
      </dgm:t>
    </dgm:pt>
    <dgm:pt modelId="{C9D42B81-ACCF-4AE3-83DD-DE7B3B71E00A}" type="pres">
      <dgm:prSet presAssocID="{2145C1AC-FED7-4321-BE87-1E0843B44BB4}" presName="text0" presStyleLbl="node1" presStyleIdx="3" presStyleCnt="8" custScaleX="122940">
        <dgm:presLayoutVars>
          <dgm:bulletEnabled val="1"/>
        </dgm:presLayoutVars>
      </dgm:prSet>
      <dgm:spPr/>
      <dgm:t>
        <a:bodyPr/>
        <a:lstStyle/>
        <a:p>
          <a:endParaRPr lang="zh-CN" altLang="en-US"/>
        </a:p>
      </dgm:t>
    </dgm:pt>
    <dgm:pt modelId="{37429795-F8D9-4F7E-B45C-AD6357701982}" type="pres">
      <dgm:prSet presAssocID="{A932E233-8189-43F8-83C9-D9EBF2A25AEE}" presName="Name56" presStyleLbl="parChTrans1D2" presStyleIdx="3" presStyleCnt="7"/>
      <dgm:spPr/>
      <dgm:t>
        <a:bodyPr/>
        <a:lstStyle/>
        <a:p>
          <a:endParaRPr lang="zh-CN" altLang="en-US"/>
        </a:p>
      </dgm:t>
    </dgm:pt>
    <dgm:pt modelId="{212CC979-9237-4218-AB3F-8FBBF7EA3E89}" type="pres">
      <dgm:prSet presAssocID="{4C7B311E-D0BE-404F-8A36-7235B2225FA6}" presName="text0" presStyleLbl="node1" presStyleIdx="4" presStyleCnt="8" custScaleX="124027">
        <dgm:presLayoutVars>
          <dgm:bulletEnabled val="1"/>
        </dgm:presLayoutVars>
      </dgm:prSet>
      <dgm:spPr/>
      <dgm:t>
        <a:bodyPr/>
        <a:lstStyle/>
        <a:p>
          <a:endParaRPr lang="zh-CN" altLang="en-US"/>
        </a:p>
      </dgm:t>
    </dgm:pt>
    <dgm:pt modelId="{BF8C560E-EBB8-42B8-BD15-ED323D4C2575}" type="pres">
      <dgm:prSet presAssocID="{44190680-EBCF-413E-A0A3-CC201CAC35D0}" presName="Name56" presStyleLbl="parChTrans1D2" presStyleIdx="4" presStyleCnt="7"/>
      <dgm:spPr/>
      <dgm:t>
        <a:bodyPr/>
        <a:lstStyle/>
        <a:p>
          <a:endParaRPr lang="zh-CN" altLang="en-US"/>
        </a:p>
      </dgm:t>
    </dgm:pt>
    <dgm:pt modelId="{6EAC6EDF-D516-4CA6-9B0E-5895FB48686A}" type="pres">
      <dgm:prSet presAssocID="{6CFCA45E-0A8A-4D35-BF6B-B2F4AD5F1762}" presName="text0" presStyleLbl="node1" presStyleIdx="5" presStyleCnt="8" custScaleX="121002">
        <dgm:presLayoutVars>
          <dgm:bulletEnabled val="1"/>
        </dgm:presLayoutVars>
      </dgm:prSet>
      <dgm:spPr/>
      <dgm:t>
        <a:bodyPr/>
        <a:lstStyle/>
        <a:p>
          <a:endParaRPr lang="zh-CN" altLang="en-US"/>
        </a:p>
      </dgm:t>
    </dgm:pt>
    <dgm:pt modelId="{8880CB48-485E-4E49-8DD9-669E721B7570}" type="pres">
      <dgm:prSet presAssocID="{4DC4FBCB-63AB-47FD-80AB-EF16495316D8}" presName="Name56" presStyleLbl="parChTrans1D2" presStyleIdx="5" presStyleCnt="7"/>
      <dgm:spPr/>
      <dgm:t>
        <a:bodyPr/>
        <a:lstStyle/>
        <a:p>
          <a:endParaRPr lang="zh-CN" altLang="en-US"/>
        </a:p>
      </dgm:t>
    </dgm:pt>
    <dgm:pt modelId="{55B96D42-C4D9-49E6-BE6E-C5281846E513}" type="pres">
      <dgm:prSet presAssocID="{7A7B2C3F-4330-4D96-93CE-4CB261311875}" presName="text0" presStyleLbl="node1" presStyleIdx="6" presStyleCnt="8" custScaleX="126350" custRadScaleRad="99202" custRadScaleInc="1128">
        <dgm:presLayoutVars>
          <dgm:bulletEnabled val="1"/>
        </dgm:presLayoutVars>
      </dgm:prSet>
      <dgm:spPr/>
      <dgm:t>
        <a:bodyPr/>
        <a:lstStyle/>
        <a:p>
          <a:endParaRPr lang="zh-CN" altLang="en-US"/>
        </a:p>
      </dgm:t>
    </dgm:pt>
    <dgm:pt modelId="{031F7529-624B-45DC-B827-838F254A2B7D}" type="pres">
      <dgm:prSet presAssocID="{517F9C26-0DED-4D5A-8D9B-FB2D10EAA721}" presName="Name56" presStyleLbl="parChTrans1D2" presStyleIdx="6" presStyleCnt="7"/>
      <dgm:spPr/>
      <dgm:t>
        <a:bodyPr/>
        <a:lstStyle/>
        <a:p>
          <a:endParaRPr lang="zh-CN" altLang="en-US"/>
        </a:p>
      </dgm:t>
    </dgm:pt>
    <dgm:pt modelId="{DFF3F5B0-620B-4BC7-B38C-2B0DBC7582C1}" type="pres">
      <dgm:prSet presAssocID="{60996055-24B3-4C07-AC46-8223319A1DA8}" presName="text0" presStyleLbl="node1" presStyleIdx="7" presStyleCnt="8" custScaleX="128857">
        <dgm:presLayoutVars>
          <dgm:bulletEnabled val="1"/>
        </dgm:presLayoutVars>
      </dgm:prSet>
      <dgm:spPr/>
      <dgm:t>
        <a:bodyPr/>
        <a:lstStyle/>
        <a:p>
          <a:endParaRPr lang="zh-CN" altLang="en-US"/>
        </a:p>
      </dgm:t>
    </dgm:pt>
  </dgm:ptLst>
  <dgm:cxnLst>
    <dgm:cxn modelId="{4C9F8357-5B40-4943-9DD7-77086D0DA949}" type="presOf" srcId="{7A7B2C3F-4330-4D96-93CE-4CB261311875}" destId="{55B96D42-C4D9-49E6-BE6E-C5281846E513}" srcOrd="0" destOrd="0" presId="urn:microsoft.com/office/officeart/2008/layout/RadialCluster"/>
    <dgm:cxn modelId="{5C9469A6-E18F-467D-BBC8-F380BED29A7A}" type="presOf" srcId="{2145C1AC-FED7-4321-BE87-1E0843B44BB4}" destId="{C9D42B81-ACCF-4AE3-83DD-DE7B3B71E00A}" srcOrd="0" destOrd="0" presId="urn:microsoft.com/office/officeart/2008/layout/RadialCluster"/>
    <dgm:cxn modelId="{7A2B198E-52AC-4EE1-8531-787578C795A7}" type="presOf" srcId="{60996055-24B3-4C07-AC46-8223319A1DA8}" destId="{DFF3F5B0-620B-4BC7-B38C-2B0DBC7582C1}" srcOrd="0" destOrd="0" presId="urn:microsoft.com/office/officeart/2008/layout/RadialCluster"/>
    <dgm:cxn modelId="{398CA824-F4FB-44D1-B2FA-5E013F55EC9B}" type="presOf" srcId="{6CFCA45E-0A8A-4D35-BF6B-B2F4AD5F1762}" destId="{6EAC6EDF-D516-4CA6-9B0E-5895FB48686A}" srcOrd="0" destOrd="0" presId="urn:microsoft.com/office/officeart/2008/layout/RadialCluster"/>
    <dgm:cxn modelId="{CCF8C1CD-BAB0-46FD-A67C-ED29216593BC}" srcId="{A931CC64-E873-44C0-97AA-2E9448FDE62B}" destId="{60996055-24B3-4C07-AC46-8223319A1DA8}" srcOrd="6" destOrd="0" parTransId="{517F9C26-0DED-4D5A-8D9B-FB2D10EAA721}" sibTransId="{4699A9E7-C3C8-43B1-8095-A56D1F5762EA}"/>
    <dgm:cxn modelId="{6BEA20FC-58A0-4CA1-B486-FD0F6382198D}" type="presOf" srcId="{75F55486-E030-486E-88A3-70F5E1E7E9CC}" destId="{956F3814-B291-42C4-B490-8804C35F65AE}" srcOrd="0" destOrd="0" presId="urn:microsoft.com/office/officeart/2008/layout/RadialCluster"/>
    <dgm:cxn modelId="{D1856669-CB1C-4C0A-A630-E088875601EB}" type="presOf" srcId="{517F9C26-0DED-4D5A-8D9B-FB2D10EAA721}" destId="{031F7529-624B-45DC-B827-838F254A2B7D}" srcOrd="0" destOrd="0" presId="urn:microsoft.com/office/officeart/2008/layout/RadialCluster"/>
    <dgm:cxn modelId="{6E4AAC13-FAE2-4239-9646-E233CF93BE91}" type="presOf" srcId="{4C7B311E-D0BE-404F-8A36-7235B2225FA6}" destId="{212CC979-9237-4218-AB3F-8FBBF7EA3E89}" srcOrd="0" destOrd="0" presId="urn:microsoft.com/office/officeart/2008/layout/RadialCluster"/>
    <dgm:cxn modelId="{DB709A53-8C8E-41F0-85F0-085CE558AB3A}" type="presOf" srcId="{D948C498-6C49-4733-AC1F-59EBAC14C448}" destId="{9BC6E8CB-97AF-461E-B1D9-C5B9F55A6C67}" srcOrd="0" destOrd="0" presId="urn:microsoft.com/office/officeart/2008/layout/RadialCluster"/>
    <dgm:cxn modelId="{90863A03-1FC7-42F9-9716-C1D4B3ED929B}" srcId="{3B6F722A-B305-48AA-BF77-4B634B194FFC}" destId="{A931CC64-E873-44C0-97AA-2E9448FDE62B}" srcOrd="0" destOrd="0" parTransId="{675C3514-5C4F-4241-BA64-66D950CB0286}" sibTransId="{59EA097C-79E4-4C38-8B4B-0505B8938718}"/>
    <dgm:cxn modelId="{A63F0A03-164F-47C2-96E8-C2407FE40175}" srcId="{A931CC64-E873-44C0-97AA-2E9448FDE62B}" destId="{09387980-B573-496C-B47A-5B3BD32C3CF0}" srcOrd="1" destOrd="0" parTransId="{7EFDD6DC-BC13-49A0-AAA5-402928929A81}" sibTransId="{E9E9095C-1841-472F-B176-6AB554ADDDDB}"/>
    <dgm:cxn modelId="{ADE3B9EF-6AE3-4CD9-8DFB-292D527ECFAD}" srcId="{A931CC64-E873-44C0-97AA-2E9448FDE62B}" destId="{46C59336-7059-40CB-A09A-C0BD3D25056B}" srcOrd="7" destOrd="0" parTransId="{10B31B66-1CC4-4896-9937-9849DDE70CD9}" sibTransId="{0964CFE3-6747-41D4-AC29-3F174439D7DC}"/>
    <dgm:cxn modelId="{D2D0C378-E551-41B7-AA18-A07270E891AB}" srcId="{A931CC64-E873-44C0-97AA-2E9448FDE62B}" destId="{7A7B2C3F-4330-4D96-93CE-4CB261311875}" srcOrd="5" destOrd="0" parTransId="{4DC4FBCB-63AB-47FD-80AB-EF16495316D8}" sibTransId="{1FC2001C-E41A-4049-9534-F7D48FD3002E}"/>
    <dgm:cxn modelId="{5B7B0DEC-AB9B-4867-B12B-3D0FE519733B}" srcId="{A931CC64-E873-44C0-97AA-2E9448FDE62B}" destId="{2145C1AC-FED7-4321-BE87-1E0843B44BB4}" srcOrd="2" destOrd="0" parTransId="{75F55486-E030-486E-88A3-70F5E1E7E9CC}" sibTransId="{2CEB5EA3-8E78-491F-B55A-AA32873AB4EC}"/>
    <dgm:cxn modelId="{6C82E57B-BB07-46CE-A3C3-7DBAE4320892}" srcId="{A931CC64-E873-44C0-97AA-2E9448FDE62B}" destId="{D948C498-6C49-4733-AC1F-59EBAC14C448}" srcOrd="0" destOrd="0" parTransId="{F02CD209-F958-49CA-B53F-92DE2733C995}" sibTransId="{0630B7CF-0EF6-41B1-B310-0682073D9E6F}"/>
    <dgm:cxn modelId="{A5F99988-083C-4E04-B2F8-3785BC10274A}" type="presOf" srcId="{09387980-B573-496C-B47A-5B3BD32C3CF0}" destId="{C4DD4326-67F9-4D94-B378-FB08EA2F412C}" srcOrd="0" destOrd="0" presId="urn:microsoft.com/office/officeart/2008/layout/RadialCluster"/>
    <dgm:cxn modelId="{7AC237BB-432C-41B1-99DB-D4C13E528EA1}" type="presOf" srcId="{4DC4FBCB-63AB-47FD-80AB-EF16495316D8}" destId="{8880CB48-485E-4E49-8DD9-669E721B7570}" srcOrd="0" destOrd="0" presId="urn:microsoft.com/office/officeart/2008/layout/RadialCluster"/>
    <dgm:cxn modelId="{69A99989-3C66-4063-A68B-0DB1BD768E42}" type="presOf" srcId="{A932E233-8189-43F8-83C9-D9EBF2A25AEE}" destId="{37429795-F8D9-4F7E-B45C-AD6357701982}" srcOrd="0" destOrd="0" presId="urn:microsoft.com/office/officeart/2008/layout/RadialCluster"/>
    <dgm:cxn modelId="{7ACD87EA-A686-4F67-A0C7-6B8F7B6FF737}" srcId="{A931CC64-E873-44C0-97AA-2E9448FDE62B}" destId="{6CFCA45E-0A8A-4D35-BF6B-B2F4AD5F1762}" srcOrd="4" destOrd="0" parTransId="{44190680-EBCF-413E-A0A3-CC201CAC35D0}" sibTransId="{636178F0-FB7B-44BD-AC6A-BFA206280C0E}"/>
    <dgm:cxn modelId="{AA170277-00C3-4B58-BE81-19A475431220}" type="presOf" srcId="{A931CC64-E873-44C0-97AA-2E9448FDE62B}" destId="{8EE9B4BD-3353-4D21-85C0-CA39EE081F02}" srcOrd="0" destOrd="0" presId="urn:microsoft.com/office/officeart/2008/layout/RadialCluster"/>
    <dgm:cxn modelId="{86BED55B-BF54-4484-9175-B515C8A8A50D}" type="presOf" srcId="{44190680-EBCF-413E-A0A3-CC201CAC35D0}" destId="{BF8C560E-EBB8-42B8-BD15-ED323D4C2575}" srcOrd="0" destOrd="0" presId="urn:microsoft.com/office/officeart/2008/layout/RadialCluster"/>
    <dgm:cxn modelId="{C3500870-174A-4DB9-AE9B-149722A5CB0A}" type="presOf" srcId="{3B6F722A-B305-48AA-BF77-4B634B194FFC}" destId="{67347E28-6FEC-42BE-A440-A649F95FC25E}" srcOrd="0" destOrd="0" presId="urn:microsoft.com/office/officeart/2008/layout/RadialCluster"/>
    <dgm:cxn modelId="{F39BD30B-E3F6-4261-AB74-EAAF5BEBB47E}" srcId="{A931CC64-E873-44C0-97AA-2E9448FDE62B}" destId="{4C7B311E-D0BE-404F-8A36-7235B2225FA6}" srcOrd="3" destOrd="0" parTransId="{A932E233-8189-43F8-83C9-D9EBF2A25AEE}" sibTransId="{A1976159-01EF-4E2E-9548-0D5F543B3359}"/>
    <dgm:cxn modelId="{FDA037C0-68BE-47CE-BE44-85F2085F673B}" type="presOf" srcId="{F02CD209-F958-49CA-B53F-92DE2733C995}" destId="{474A7659-F1D2-4D4A-84A7-C1604B972B36}" srcOrd="0" destOrd="0" presId="urn:microsoft.com/office/officeart/2008/layout/RadialCluster"/>
    <dgm:cxn modelId="{EE4F7DA4-AB5A-448D-AFC2-8BD7CF46E3F5}" type="presOf" srcId="{7EFDD6DC-BC13-49A0-AAA5-402928929A81}" destId="{78E12755-C877-44FA-B1A8-8573CFB02B8C}" srcOrd="0" destOrd="0" presId="urn:microsoft.com/office/officeart/2008/layout/RadialCluster"/>
    <dgm:cxn modelId="{CAA8602B-C236-418B-BF97-C5CA35072B3F}" type="presParOf" srcId="{67347E28-6FEC-42BE-A440-A649F95FC25E}" destId="{DA6F075C-845B-43B5-9619-A9E56EBE6965}" srcOrd="0" destOrd="0" presId="urn:microsoft.com/office/officeart/2008/layout/RadialCluster"/>
    <dgm:cxn modelId="{69E020FB-D760-4E60-908D-256969C6C1DE}" type="presParOf" srcId="{DA6F075C-845B-43B5-9619-A9E56EBE6965}" destId="{8EE9B4BD-3353-4D21-85C0-CA39EE081F02}" srcOrd="0" destOrd="0" presId="urn:microsoft.com/office/officeart/2008/layout/RadialCluster"/>
    <dgm:cxn modelId="{CCE33BFA-1497-45F2-89A5-3E40FF158906}" type="presParOf" srcId="{DA6F075C-845B-43B5-9619-A9E56EBE6965}" destId="{474A7659-F1D2-4D4A-84A7-C1604B972B36}" srcOrd="1" destOrd="0" presId="urn:microsoft.com/office/officeart/2008/layout/RadialCluster"/>
    <dgm:cxn modelId="{ADBF4D3D-397D-4907-936E-EB38B53B6274}" type="presParOf" srcId="{DA6F075C-845B-43B5-9619-A9E56EBE6965}" destId="{9BC6E8CB-97AF-461E-B1D9-C5B9F55A6C67}" srcOrd="2" destOrd="0" presId="urn:microsoft.com/office/officeart/2008/layout/RadialCluster"/>
    <dgm:cxn modelId="{9633A703-B1B3-4906-877C-D65ECADDCD7E}" type="presParOf" srcId="{DA6F075C-845B-43B5-9619-A9E56EBE6965}" destId="{78E12755-C877-44FA-B1A8-8573CFB02B8C}" srcOrd="3" destOrd="0" presId="urn:microsoft.com/office/officeart/2008/layout/RadialCluster"/>
    <dgm:cxn modelId="{7DAF8E20-3C12-4507-BA4B-80B021954793}" type="presParOf" srcId="{DA6F075C-845B-43B5-9619-A9E56EBE6965}" destId="{C4DD4326-67F9-4D94-B378-FB08EA2F412C}" srcOrd="4" destOrd="0" presId="urn:microsoft.com/office/officeart/2008/layout/RadialCluster"/>
    <dgm:cxn modelId="{C14C1FA0-9A42-4B05-8338-7C50D1909105}" type="presParOf" srcId="{DA6F075C-845B-43B5-9619-A9E56EBE6965}" destId="{956F3814-B291-42C4-B490-8804C35F65AE}" srcOrd="5" destOrd="0" presId="urn:microsoft.com/office/officeart/2008/layout/RadialCluster"/>
    <dgm:cxn modelId="{6FA5C0B9-A49D-4762-ADD2-A9D618E081E1}" type="presParOf" srcId="{DA6F075C-845B-43B5-9619-A9E56EBE6965}" destId="{C9D42B81-ACCF-4AE3-83DD-DE7B3B71E00A}" srcOrd="6" destOrd="0" presId="urn:microsoft.com/office/officeart/2008/layout/RadialCluster"/>
    <dgm:cxn modelId="{BF7265B2-5553-4657-8441-9F2FC7FABFB5}" type="presParOf" srcId="{DA6F075C-845B-43B5-9619-A9E56EBE6965}" destId="{37429795-F8D9-4F7E-B45C-AD6357701982}" srcOrd="7" destOrd="0" presId="urn:microsoft.com/office/officeart/2008/layout/RadialCluster"/>
    <dgm:cxn modelId="{CE1052A5-6CDC-4E17-97FE-3501B882FEB5}" type="presParOf" srcId="{DA6F075C-845B-43B5-9619-A9E56EBE6965}" destId="{212CC979-9237-4218-AB3F-8FBBF7EA3E89}" srcOrd="8" destOrd="0" presId="urn:microsoft.com/office/officeart/2008/layout/RadialCluster"/>
    <dgm:cxn modelId="{46071963-E0A4-4285-BA50-B574F8AB1573}" type="presParOf" srcId="{DA6F075C-845B-43B5-9619-A9E56EBE6965}" destId="{BF8C560E-EBB8-42B8-BD15-ED323D4C2575}" srcOrd="9" destOrd="0" presId="urn:microsoft.com/office/officeart/2008/layout/RadialCluster"/>
    <dgm:cxn modelId="{B3A1D7EC-4AFA-4A1B-9116-A8F8440C1649}" type="presParOf" srcId="{DA6F075C-845B-43B5-9619-A9E56EBE6965}" destId="{6EAC6EDF-D516-4CA6-9B0E-5895FB48686A}" srcOrd="10" destOrd="0" presId="urn:microsoft.com/office/officeart/2008/layout/RadialCluster"/>
    <dgm:cxn modelId="{34AB0FFE-1377-4833-881E-6AFE97777702}" type="presParOf" srcId="{DA6F075C-845B-43B5-9619-A9E56EBE6965}" destId="{8880CB48-485E-4E49-8DD9-669E721B7570}" srcOrd="11" destOrd="0" presId="urn:microsoft.com/office/officeart/2008/layout/RadialCluster"/>
    <dgm:cxn modelId="{19F91A04-FB94-4A41-81D4-6FAE32E81F56}" type="presParOf" srcId="{DA6F075C-845B-43B5-9619-A9E56EBE6965}" destId="{55B96D42-C4D9-49E6-BE6E-C5281846E513}" srcOrd="12" destOrd="0" presId="urn:microsoft.com/office/officeart/2008/layout/RadialCluster"/>
    <dgm:cxn modelId="{3871543D-E72C-4473-B8AF-AC36403EC645}" type="presParOf" srcId="{DA6F075C-845B-43B5-9619-A9E56EBE6965}" destId="{031F7529-624B-45DC-B827-838F254A2B7D}" srcOrd="13" destOrd="0" presId="urn:microsoft.com/office/officeart/2008/layout/RadialCluster"/>
    <dgm:cxn modelId="{32BCCEB2-81F8-4F49-99EA-056AB313011B}" type="presParOf" srcId="{DA6F075C-845B-43B5-9619-A9E56EBE6965}" destId="{DFF3F5B0-620B-4BC7-B38C-2B0DBC7582C1}" srcOrd="14"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4E840FF-7C39-4344-9513-9DFBA7188083}"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zh-CN" altLang="en-US"/>
        </a:p>
      </dgm:t>
    </dgm:pt>
    <dgm:pt modelId="{B1E5EEA7-D062-46B1-A842-9457EF8AAF4E}">
      <dgm:prSet phldrT="[文本]" custT="1"/>
      <dgm:spPr/>
      <dgm:t>
        <a:bodyPr/>
        <a:lstStyle/>
        <a:p>
          <a:r>
            <a:rPr lang="zh-CN" altLang="en-US" sz="3300" dirty="0" smtClean="0">
              <a:latin typeface="微软雅黑" panose="020B0503020204020204" pitchFamily="34" charset="-122"/>
              <a:ea typeface="微软雅黑" panose="020B0503020204020204" pitchFamily="34" charset="-122"/>
            </a:rPr>
            <a:t>安全事件</a:t>
          </a:r>
          <a:endParaRPr lang="zh-CN" altLang="en-US" sz="3300" dirty="0">
            <a:latin typeface="微软雅黑" panose="020B0503020204020204" pitchFamily="34" charset="-122"/>
            <a:ea typeface="微软雅黑" panose="020B0503020204020204" pitchFamily="34" charset="-122"/>
          </a:endParaRPr>
        </a:p>
      </dgm:t>
    </dgm:pt>
    <dgm:pt modelId="{D2958317-9642-4B42-B014-D63E3408B2C8}" type="parTrans" cxnId="{9488ED2D-8AC2-4A7E-A746-6C7DC4DAC5CD}">
      <dgm:prSet/>
      <dgm:spPr/>
      <dgm:t>
        <a:bodyPr/>
        <a:lstStyle/>
        <a:p>
          <a:endParaRPr lang="zh-CN" altLang="en-US"/>
        </a:p>
      </dgm:t>
    </dgm:pt>
    <dgm:pt modelId="{5D1BE8EB-6E7E-412C-99CC-672B3F10AA76}" type="sibTrans" cxnId="{9488ED2D-8AC2-4A7E-A746-6C7DC4DAC5CD}">
      <dgm:prSet/>
      <dgm:spPr/>
      <dgm:t>
        <a:bodyPr/>
        <a:lstStyle/>
        <a:p>
          <a:endParaRPr lang="zh-CN" altLang="en-US"/>
        </a:p>
      </dgm:t>
    </dgm:pt>
    <dgm:pt modelId="{DA660070-B4E3-473C-824D-4BBFA07DA5AD}">
      <dgm:prSet phldrT="[文本]" custT="1"/>
      <dgm:spPr/>
      <dgm:t>
        <a:bodyPr/>
        <a:lstStyle/>
        <a:p>
          <a:r>
            <a:rPr lang="zh-CN" altLang="en-US" sz="2800" dirty="0" smtClean="0">
              <a:latin typeface="微软雅黑" panose="020B0503020204020204" pitchFamily="34" charset="-122"/>
              <a:ea typeface="微软雅黑" panose="020B0503020204020204" pitchFamily="34" charset="-122"/>
            </a:rPr>
            <a:t>非授权访问事件</a:t>
          </a:r>
          <a:endParaRPr lang="zh-CN" altLang="en-US" sz="2800" dirty="0">
            <a:latin typeface="微软雅黑" panose="020B0503020204020204" pitchFamily="34" charset="-122"/>
            <a:ea typeface="微软雅黑" panose="020B0503020204020204" pitchFamily="34" charset="-122"/>
          </a:endParaRPr>
        </a:p>
      </dgm:t>
    </dgm:pt>
    <dgm:pt modelId="{BBD4B454-8D2A-4B20-BDB3-7710EABDBE01}" type="parTrans" cxnId="{86532FE9-6914-47F3-BE0B-0209FAFA0C35}">
      <dgm:prSet/>
      <dgm:spPr/>
      <dgm:t>
        <a:bodyPr/>
        <a:lstStyle/>
        <a:p>
          <a:endParaRPr lang="zh-CN" altLang="en-US"/>
        </a:p>
      </dgm:t>
    </dgm:pt>
    <dgm:pt modelId="{3F7AC2F2-B0D6-4C2C-8817-B868E5A7F0FE}" type="sibTrans" cxnId="{86532FE9-6914-47F3-BE0B-0209FAFA0C35}">
      <dgm:prSet/>
      <dgm:spPr/>
      <dgm:t>
        <a:bodyPr/>
        <a:lstStyle/>
        <a:p>
          <a:endParaRPr lang="zh-CN" altLang="en-US"/>
        </a:p>
      </dgm:t>
    </dgm:pt>
    <dgm:pt modelId="{142BC943-5825-4BCB-B854-8FAA612B7140}">
      <dgm:prSet phldrT="[文本]" custT="1"/>
      <dgm:spPr/>
      <dgm:t>
        <a:bodyPr/>
        <a:lstStyle/>
        <a:p>
          <a:r>
            <a:rPr lang="zh-CN" altLang="en-US" sz="2800" dirty="0" smtClean="0">
              <a:effectLst/>
              <a:latin typeface="微软雅黑" panose="020B0503020204020204" pitchFamily="34" charset="-122"/>
              <a:ea typeface="微软雅黑" panose="020B0503020204020204" pitchFamily="34" charset="-122"/>
            </a:rPr>
            <a:t>拒绝服务攻击事件</a:t>
          </a:r>
          <a:endParaRPr lang="zh-CN" altLang="en-US" sz="2800" dirty="0"/>
        </a:p>
      </dgm:t>
    </dgm:pt>
    <dgm:pt modelId="{6B23F7B8-D390-4BCE-A134-2D2C25AE70AF}" type="parTrans" cxnId="{04D307CA-F02A-464D-8EE9-4A628CAD5EA1}">
      <dgm:prSet/>
      <dgm:spPr/>
      <dgm:t>
        <a:bodyPr/>
        <a:lstStyle/>
        <a:p>
          <a:endParaRPr lang="zh-CN" altLang="en-US"/>
        </a:p>
      </dgm:t>
    </dgm:pt>
    <dgm:pt modelId="{587799B7-4788-4FB8-B113-808D1D257514}" type="sibTrans" cxnId="{04D307CA-F02A-464D-8EE9-4A628CAD5EA1}">
      <dgm:prSet/>
      <dgm:spPr/>
      <dgm:t>
        <a:bodyPr/>
        <a:lstStyle/>
        <a:p>
          <a:endParaRPr lang="zh-CN" altLang="en-US"/>
        </a:p>
      </dgm:t>
    </dgm:pt>
    <dgm:pt modelId="{1D78A917-FD78-4EEA-9542-62561E7A8021}">
      <dgm:prSet phldrT="[文本]" custT="1"/>
      <dgm:spPr/>
      <dgm:t>
        <a:bodyPr/>
        <a:lstStyle/>
        <a:p>
          <a:r>
            <a:rPr lang="zh-CN" altLang="en-US" sz="2800" dirty="0" smtClean="0">
              <a:latin typeface="微软雅黑" panose="020B0503020204020204" pitchFamily="34" charset="-122"/>
              <a:ea typeface="微软雅黑" panose="020B0503020204020204" pitchFamily="34" charset="-122"/>
            </a:rPr>
            <a:t>恶意代码感染</a:t>
          </a:r>
          <a:endParaRPr lang="zh-CN" altLang="en-US" sz="2800" dirty="0">
            <a:latin typeface="微软雅黑" panose="020B0503020204020204" pitchFamily="34" charset="-122"/>
            <a:ea typeface="微软雅黑" panose="020B0503020204020204" pitchFamily="34" charset="-122"/>
          </a:endParaRPr>
        </a:p>
      </dgm:t>
    </dgm:pt>
    <dgm:pt modelId="{7837A06D-A931-4AE2-B218-F4DD6B709A4D}" type="parTrans" cxnId="{CF358A2E-2BD1-4F97-8B1C-EAF28A8BAB68}">
      <dgm:prSet/>
      <dgm:spPr/>
      <dgm:t>
        <a:bodyPr/>
        <a:lstStyle/>
        <a:p>
          <a:endParaRPr lang="zh-CN" altLang="en-US"/>
        </a:p>
      </dgm:t>
    </dgm:pt>
    <dgm:pt modelId="{66BEE836-A472-4635-80AE-6F9867079E2B}" type="sibTrans" cxnId="{CF358A2E-2BD1-4F97-8B1C-EAF28A8BAB68}">
      <dgm:prSet/>
      <dgm:spPr/>
      <dgm:t>
        <a:bodyPr/>
        <a:lstStyle/>
        <a:p>
          <a:endParaRPr lang="zh-CN" altLang="en-US"/>
        </a:p>
      </dgm:t>
    </dgm:pt>
    <dgm:pt modelId="{5462F871-281D-4D62-895A-C436CADE319E}">
      <dgm:prSet phldrT="[文本]" phldr="1"/>
      <dgm:spPr/>
      <dgm:t>
        <a:bodyPr/>
        <a:lstStyle/>
        <a:p>
          <a:endParaRPr lang="zh-CN" altLang="en-US"/>
        </a:p>
      </dgm:t>
    </dgm:pt>
    <dgm:pt modelId="{79169A98-2243-46D4-9B9D-D9D95BEB3AC9}" type="parTrans" cxnId="{A8159FA8-78C7-436C-917E-B928F0BAF5BE}">
      <dgm:prSet/>
      <dgm:spPr/>
      <dgm:t>
        <a:bodyPr/>
        <a:lstStyle/>
        <a:p>
          <a:endParaRPr lang="zh-CN" altLang="en-US"/>
        </a:p>
      </dgm:t>
    </dgm:pt>
    <dgm:pt modelId="{A59628C8-A63E-4553-BA25-DC39B4BFBA48}" type="sibTrans" cxnId="{A8159FA8-78C7-436C-917E-B928F0BAF5BE}">
      <dgm:prSet/>
      <dgm:spPr/>
      <dgm:t>
        <a:bodyPr/>
        <a:lstStyle/>
        <a:p>
          <a:endParaRPr lang="zh-CN" altLang="en-US"/>
        </a:p>
      </dgm:t>
    </dgm:pt>
    <dgm:pt modelId="{1F036A9E-5E20-4A38-AC20-31D21408F048}">
      <dgm:prSet custT="1"/>
      <dgm:spPr/>
      <dgm:t>
        <a:bodyPr/>
        <a:lstStyle/>
        <a:p>
          <a:endParaRPr lang="zh-CN" altLang="en-US"/>
        </a:p>
      </dgm:t>
    </dgm:pt>
    <dgm:pt modelId="{4BA1635E-E145-4813-942E-DB02D5AE9578}" type="parTrans" cxnId="{C4323206-F8BB-42EF-8498-324AE5B292E6}">
      <dgm:prSet/>
      <dgm:spPr/>
      <dgm:t>
        <a:bodyPr/>
        <a:lstStyle/>
        <a:p>
          <a:endParaRPr lang="zh-CN" altLang="en-US"/>
        </a:p>
      </dgm:t>
    </dgm:pt>
    <dgm:pt modelId="{A9A07413-BE89-4282-91A5-F47D03D2EAD9}" type="sibTrans" cxnId="{C4323206-F8BB-42EF-8498-324AE5B292E6}">
      <dgm:prSet/>
      <dgm:spPr/>
      <dgm:t>
        <a:bodyPr/>
        <a:lstStyle/>
        <a:p>
          <a:endParaRPr lang="zh-CN" altLang="en-US"/>
        </a:p>
      </dgm:t>
    </dgm:pt>
    <dgm:pt modelId="{C3BCBBD7-19B8-480C-8710-E5531971FE88}">
      <dgm:prSet custT="1"/>
      <dgm:spPr/>
      <dgm:t>
        <a:bodyPr/>
        <a:lstStyle/>
        <a:p>
          <a:endParaRPr lang="zh-CN" altLang="en-US" sz="1800" dirty="0">
            <a:latin typeface="微软雅黑" panose="020B0503020204020204" pitchFamily="34" charset="-122"/>
            <a:ea typeface="微软雅黑" panose="020B0503020204020204" pitchFamily="34" charset="-122"/>
          </a:endParaRPr>
        </a:p>
      </dgm:t>
    </dgm:pt>
    <dgm:pt modelId="{65E2F38A-5310-48CC-8956-3AE91C852FDD}" type="parTrans" cxnId="{5F626674-8C1B-4FA5-A8C0-313D46F9FC7E}">
      <dgm:prSet/>
      <dgm:spPr/>
      <dgm:t>
        <a:bodyPr/>
        <a:lstStyle/>
        <a:p>
          <a:endParaRPr lang="zh-CN" altLang="en-US"/>
        </a:p>
      </dgm:t>
    </dgm:pt>
    <dgm:pt modelId="{AC472B1E-8CF1-4D0E-B0D8-77CB0D7A3B1D}" type="sibTrans" cxnId="{5F626674-8C1B-4FA5-A8C0-313D46F9FC7E}">
      <dgm:prSet/>
      <dgm:spPr/>
      <dgm:t>
        <a:bodyPr/>
        <a:lstStyle/>
        <a:p>
          <a:endParaRPr lang="zh-CN" altLang="en-US"/>
        </a:p>
      </dgm:t>
    </dgm:pt>
    <dgm:pt modelId="{04C4936B-77DE-4B08-89DF-57F9DB055512}">
      <dgm:prSet custT="1"/>
      <dgm:spPr/>
      <dgm:t>
        <a:bodyPr/>
        <a:lstStyle/>
        <a:p>
          <a:r>
            <a:rPr lang="zh-CN" altLang="en-US" sz="2800" dirty="0" smtClean="0">
              <a:latin typeface="微软雅黑" panose="020B0503020204020204" pitchFamily="34" charset="-122"/>
              <a:ea typeface="微软雅黑" panose="020B0503020204020204" pitchFamily="34" charset="-122"/>
            </a:rPr>
            <a:t>客户违反云计算服务的使用策略</a:t>
          </a:r>
          <a:endParaRPr lang="zh-CN" altLang="en-US" sz="2800" dirty="0">
            <a:latin typeface="微软雅黑" panose="020B0503020204020204" pitchFamily="34" charset="-122"/>
            <a:ea typeface="微软雅黑" panose="020B0503020204020204" pitchFamily="34" charset="-122"/>
          </a:endParaRPr>
        </a:p>
      </dgm:t>
    </dgm:pt>
    <dgm:pt modelId="{E2CAACFF-A5D3-4EC0-A072-FF699FAB8609}" type="parTrans" cxnId="{E4B4613B-6D27-483F-A721-10AA876AB5EE}">
      <dgm:prSet/>
      <dgm:spPr/>
      <dgm:t>
        <a:bodyPr/>
        <a:lstStyle/>
        <a:p>
          <a:endParaRPr lang="zh-CN" altLang="en-US"/>
        </a:p>
      </dgm:t>
    </dgm:pt>
    <dgm:pt modelId="{EA2AF3BC-B28A-4164-A455-462D9A787DB9}" type="sibTrans" cxnId="{E4B4613B-6D27-483F-A721-10AA876AB5EE}">
      <dgm:prSet/>
      <dgm:spPr/>
      <dgm:t>
        <a:bodyPr/>
        <a:lstStyle/>
        <a:p>
          <a:endParaRPr lang="zh-CN" altLang="en-US"/>
        </a:p>
      </dgm:t>
    </dgm:pt>
    <dgm:pt modelId="{98E07B0A-B541-4082-A7C1-2246FC6051EB}">
      <dgm:prSet/>
      <dgm:spPr/>
      <dgm:t>
        <a:bodyPr/>
        <a:lstStyle/>
        <a:p>
          <a:endParaRPr lang="zh-CN" altLang="en-US" dirty="0"/>
        </a:p>
      </dgm:t>
    </dgm:pt>
    <dgm:pt modelId="{E3285677-1728-498D-910D-108272E9F086}" type="parTrans" cxnId="{860BA08F-5BD8-4504-BE94-1005A2773F0D}">
      <dgm:prSet/>
      <dgm:spPr/>
      <dgm:t>
        <a:bodyPr/>
        <a:lstStyle/>
        <a:p>
          <a:endParaRPr lang="zh-CN" altLang="en-US"/>
        </a:p>
      </dgm:t>
    </dgm:pt>
    <dgm:pt modelId="{ACB73191-143B-4208-9D48-E6C84FBB1D1F}" type="sibTrans" cxnId="{860BA08F-5BD8-4504-BE94-1005A2773F0D}">
      <dgm:prSet/>
      <dgm:spPr/>
      <dgm:t>
        <a:bodyPr/>
        <a:lstStyle/>
        <a:p>
          <a:endParaRPr lang="zh-CN" altLang="en-US"/>
        </a:p>
      </dgm:t>
    </dgm:pt>
    <dgm:pt modelId="{F907F152-AE4E-4863-A885-391CEF57578A}" type="pres">
      <dgm:prSet presAssocID="{34E840FF-7C39-4344-9513-9DFBA7188083}" presName="diagram" presStyleCnt="0">
        <dgm:presLayoutVars>
          <dgm:chMax val="1"/>
          <dgm:dir/>
          <dgm:animLvl val="ctr"/>
          <dgm:resizeHandles val="exact"/>
        </dgm:presLayoutVars>
      </dgm:prSet>
      <dgm:spPr/>
      <dgm:t>
        <a:bodyPr/>
        <a:lstStyle/>
        <a:p>
          <a:endParaRPr lang="zh-CN" altLang="en-US"/>
        </a:p>
      </dgm:t>
    </dgm:pt>
    <dgm:pt modelId="{9AECB551-C2F4-4209-A214-375D5C48EC4C}" type="pres">
      <dgm:prSet presAssocID="{34E840FF-7C39-4344-9513-9DFBA7188083}" presName="matrix" presStyleCnt="0"/>
      <dgm:spPr/>
    </dgm:pt>
    <dgm:pt modelId="{05682287-D2FA-4573-B5F4-D0CFA95F1663}" type="pres">
      <dgm:prSet presAssocID="{34E840FF-7C39-4344-9513-9DFBA7188083}" presName="tile1" presStyleLbl="node1" presStyleIdx="0" presStyleCnt="4"/>
      <dgm:spPr/>
      <dgm:t>
        <a:bodyPr/>
        <a:lstStyle/>
        <a:p>
          <a:endParaRPr lang="zh-CN" altLang="en-US"/>
        </a:p>
      </dgm:t>
    </dgm:pt>
    <dgm:pt modelId="{85B294BD-8770-49CF-9750-701BFA7D6AD2}" type="pres">
      <dgm:prSet presAssocID="{34E840FF-7C39-4344-9513-9DFBA7188083}" presName="tile1text" presStyleLbl="node1" presStyleIdx="0" presStyleCnt="4">
        <dgm:presLayoutVars>
          <dgm:chMax val="0"/>
          <dgm:chPref val="0"/>
          <dgm:bulletEnabled val="1"/>
        </dgm:presLayoutVars>
      </dgm:prSet>
      <dgm:spPr/>
      <dgm:t>
        <a:bodyPr/>
        <a:lstStyle/>
        <a:p>
          <a:endParaRPr lang="zh-CN" altLang="en-US"/>
        </a:p>
      </dgm:t>
    </dgm:pt>
    <dgm:pt modelId="{8E679214-12F5-4008-ABBF-B8B15739D586}" type="pres">
      <dgm:prSet presAssocID="{34E840FF-7C39-4344-9513-9DFBA7188083}" presName="tile2" presStyleLbl="node1" presStyleIdx="1" presStyleCnt="4" custLinFactNeighborX="8754"/>
      <dgm:spPr/>
      <dgm:t>
        <a:bodyPr/>
        <a:lstStyle/>
        <a:p>
          <a:endParaRPr lang="zh-CN" altLang="en-US"/>
        </a:p>
      </dgm:t>
    </dgm:pt>
    <dgm:pt modelId="{62A39D2F-61A6-4194-BB33-980E5E880DB2}" type="pres">
      <dgm:prSet presAssocID="{34E840FF-7C39-4344-9513-9DFBA7188083}" presName="tile2text" presStyleLbl="node1" presStyleIdx="1" presStyleCnt="4">
        <dgm:presLayoutVars>
          <dgm:chMax val="0"/>
          <dgm:chPref val="0"/>
          <dgm:bulletEnabled val="1"/>
        </dgm:presLayoutVars>
      </dgm:prSet>
      <dgm:spPr/>
      <dgm:t>
        <a:bodyPr/>
        <a:lstStyle/>
        <a:p>
          <a:endParaRPr lang="zh-CN" altLang="en-US"/>
        </a:p>
      </dgm:t>
    </dgm:pt>
    <dgm:pt modelId="{576AFAAF-0E83-4351-86F7-6A5397A29779}" type="pres">
      <dgm:prSet presAssocID="{34E840FF-7C39-4344-9513-9DFBA7188083}" presName="tile3" presStyleLbl="node1" presStyleIdx="2" presStyleCnt="4"/>
      <dgm:spPr/>
      <dgm:t>
        <a:bodyPr/>
        <a:lstStyle/>
        <a:p>
          <a:endParaRPr lang="zh-CN" altLang="en-US"/>
        </a:p>
      </dgm:t>
    </dgm:pt>
    <dgm:pt modelId="{13AE342B-0813-40D2-9DE8-A21580F72A18}" type="pres">
      <dgm:prSet presAssocID="{34E840FF-7C39-4344-9513-9DFBA7188083}" presName="tile3text" presStyleLbl="node1" presStyleIdx="2" presStyleCnt="4">
        <dgm:presLayoutVars>
          <dgm:chMax val="0"/>
          <dgm:chPref val="0"/>
          <dgm:bulletEnabled val="1"/>
        </dgm:presLayoutVars>
      </dgm:prSet>
      <dgm:spPr/>
      <dgm:t>
        <a:bodyPr/>
        <a:lstStyle/>
        <a:p>
          <a:endParaRPr lang="zh-CN" altLang="en-US"/>
        </a:p>
      </dgm:t>
    </dgm:pt>
    <dgm:pt modelId="{A26E6CA0-9630-4E35-B9D9-A39F89ECBECF}" type="pres">
      <dgm:prSet presAssocID="{34E840FF-7C39-4344-9513-9DFBA7188083}" presName="tile4" presStyleLbl="node1" presStyleIdx="3" presStyleCnt="4"/>
      <dgm:spPr/>
      <dgm:t>
        <a:bodyPr/>
        <a:lstStyle/>
        <a:p>
          <a:endParaRPr lang="zh-CN" altLang="en-US"/>
        </a:p>
      </dgm:t>
    </dgm:pt>
    <dgm:pt modelId="{CFE05129-D416-43C0-93AC-1138A38F9587}" type="pres">
      <dgm:prSet presAssocID="{34E840FF-7C39-4344-9513-9DFBA7188083}" presName="tile4text" presStyleLbl="node1" presStyleIdx="3" presStyleCnt="4">
        <dgm:presLayoutVars>
          <dgm:chMax val="0"/>
          <dgm:chPref val="0"/>
          <dgm:bulletEnabled val="1"/>
        </dgm:presLayoutVars>
      </dgm:prSet>
      <dgm:spPr/>
      <dgm:t>
        <a:bodyPr/>
        <a:lstStyle/>
        <a:p>
          <a:endParaRPr lang="zh-CN" altLang="en-US"/>
        </a:p>
      </dgm:t>
    </dgm:pt>
    <dgm:pt modelId="{6A34017D-8B81-4E9C-A957-47BC8F9DEA63}" type="pres">
      <dgm:prSet presAssocID="{34E840FF-7C39-4344-9513-9DFBA7188083}" presName="centerTile" presStyleLbl="fgShp" presStyleIdx="0" presStyleCnt="1" custScaleX="137807">
        <dgm:presLayoutVars>
          <dgm:chMax val="0"/>
          <dgm:chPref val="0"/>
        </dgm:presLayoutVars>
      </dgm:prSet>
      <dgm:spPr/>
      <dgm:t>
        <a:bodyPr/>
        <a:lstStyle/>
        <a:p>
          <a:endParaRPr lang="zh-CN" altLang="en-US"/>
        </a:p>
      </dgm:t>
    </dgm:pt>
  </dgm:ptLst>
  <dgm:cxnLst>
    <dgm:cxn modelId="{263BF507-19F3-4AE4-B4AF-FE81BFED3693}" type="presOf" srcId="{04C4936B-77DE-4B08-89DF-57F9DB055512}" destId="{A26E6CA0-9630-4E35-B9D9-A39F89ECBECF}" srcOrd="0" destOrd="0" presId="urn:microsoft.com/office/officeart/2005/8/layout/matrix1"/>
    <dgm:cxn modelId="{3D8D5148-5E7E-476E-82ED-4044B47A3A15}" type="presOf" srcId="{34E840FF-7C39-4344-9513-9DFBA7188083}" destId="{F907F152-AE4E-4863-A885-391CEF57578A}" srcOrd="0" destOrd="0" presId="urn:microsoft.com/office/officeart/2005/8/layout/matrix1"/>
    <dgm:cxn modelId="{04D307CA-F02A-464D-8EE9-4A628CAD5EA1}" srcId="{B1E5EEA7-D062-46B1-A842-9457EF8AAF4E}" destId="{142BC943-5825-4BCB-B854-8FAA612B7140}" srcOrd="1" destOrd="0" parTransId="{6B23F7B8-D390-4BCE-A134-2D2C25AE70AF}" sibTransId="{587799B7-4788-4FB8-B113-808D1D257514}"/>
    <dgm:cxn modelId="{9AFEAC12-2004-440D-B38D-253D2A25C5D9}" type="presOf" srcId="{B1E5EEA7-D062-46B1-A842-9457EF8AAF4E}" destId="{6A34017D-8B81-4E9C-A957-47BC8F9DEA63}" srcOrd="0" destOrd="0" presId="urn:microsoft.com/office/officeart/2005/8/layout/matrix1"/>
    <dgm:cxn modelId="{C4323206-F8BB-42EF-8498-324AE5B292E6}" srcId="{34E840FF-7C39-4344-9513-9DFBA7188083}" destId="{1F036A9E-5E20-4A38-AC20-31D21408F048}" srcOrd="1" destOrd="0" parTransId="{4BA1635E-E145-4813-942E-DB02D5AE9578}" sibTransId="{A9A07413-BE89-4282-91A5-F47D03D2EAD9}"/>
    <dgm:cxn modelId="{86532FE9-6914-47F3-BE0B-0209FAFA0C35}" srcId="{B1E5EEA7-D062-46B1-A842-9457EF8AAF4E}" destId="{DA660070-B4E3-473C-824D-4BBFA07DA5AD}" srcOrd="0" destOrd="0" parTransId="{BBD4B454-8D2A-4B20-BDB3-7710EABDBE01}" sibTransId="{3F7AC2F2-B0D6-4C2C-8817-B868E5A7F0FE}"/>
    <dgm:cxn modelId="{55687D8A-019D-4004-A70B-4CB46BA2573E}" type="presOf" srcId="{142BC943-5825-4BCB-B854-8FAA612B7140}" destId="{8E679214-12F5-4008-ABBF-B8B15739D586}" srcOrd="0" destOrd="0" presId="urn:microsoft.com/office/officeart/2005/8/layout/matrix1"/>
    <dgm:cxn modelId="{CF358A2E-2BD1-4F97-8B1C-EAF28A8BAB68}" srcId="{B1E5EEA7-D062-46B1-A842-9457EF8AAF4E}" destId="{1D78A917-FD78-4EEA-9542-62561E7A8021}" srcOrd="2" destOrd="0" parTransId="{7837A06D-A931-4AE2-B218-F4DD6B709A4D}" sibTransId="{66BEE836-A472-4635-80AE-6F9867079E2B}"/>
    <dgm:cxn modelId="{860BA08F-5BD8-4504-BE94-1005A2773F0D}" srcId="{B1E5EEA7-D062-46B1-A842-9457EF8AAF4E}" destId="{98E07B0A-B541-4082-A7C1-2246FC6051EB}" srcOrd="4" destOrd="0" parTransId="{E3285677-1728-498D-910D-108272E9F086}" sibTransId="{ACB73191-143B-4208-9D48-E6C84FBB1D1F}"/>
    <dgm:cxn modelId="{F22036A7-51C5-444C-8BF1-A3357FC51DED}" type="presOf" srcId="{1D78A917-FD78-4EEA-9542-62561E7A8021}" destId="{13AE342B-0813-40D2-9DE8-A21580F72A18}" srcOrd="1" destOrd="0" presId="urn:microsoft.com/office/officeart/2005/8/layout/matrix1"/>
    <dgm:cxn modelId="{4627C17D-5B2D-4746-A340-6A118212BA71}" type="presOf" srcId="{1D78A917-FD78-4EEA-9542-62561E7A8021}" destId="{576AFAAF-0E83-4351-86F7-6A5397A29779}" srcOrd="0" destOrd="0" presId="urn:microsoft.com/office/officeart/2005/8/layout/matrix1"/>
    <dgm:cxn modelId="{5FEEFCA5-C5D3-438C-AF48-95527597DC02}" type="presOf" srcId="{04C4936B-77DE-4B08-89DF-57F9DB055512}" destId="{CFE05129-D416-43C0-93AC-1138A38F9587}" srcOrd="1" destOrd="0" presId="urn:microsoft.com/office/officeart/2005/8/layout/matrix1"/>
    <dgm:cxn modelId="{A8159FA8-78C7-436C-917E-B928F0BAF5BE}" srcId="{B1E5EEA7-D062-46B1-A842-9457EF8AAF4E}" destId="{5462F871-281D-4D62-895A-C436CADE319E}" srcOrd="5" destOrd="0" parTransId="{79169A98-2243-46D4-9B9D-D9D95BEB3AC9}" sibTransId="{A59628C8-A63E-4553-BA25-DC39B4BFBA48}"/>
    <dgm:cxn modelId="{E4B4613B-6D27-483F-A721-10AA876AB5EE}" srcId="{B1E5EEA7-D062-46B1-A842-9457EF8AAF4E}" destId="{04C4936B-77DE-4B08-89DF-57F9DB055512}" srcOrd="3" destOrd="0" parTransId="{E2CAACFF-A5D3-4EC0-A072-FF699FAB8609}" sibTransId="{EA2AF3BC-B28A-4164-A455-462D9A787DB9}"/>
    <dgm:cxn modelId="{47FD6E7C-6AB0-4B34-9333-6A6BE9003B6F}" type="presOf" srcId="{142BC943-5825-4BCB-B854-8FAA612B7140}" destId="{62A39D2F-61A6-4194-BB33-980E5E880DB2}" srcOrd="1" destOrd="0" presId="urn:microsoft.com/office/officeart/2005/8/layout/matrix1"/>
    <dgm:cxn modelId="{9488ED2D-8AC2-4A7E-A746-6C7DC4DAC5CD}" srcId="{34E840FF-7C39-4344-9513-9DFBA7188083}" destId="{B1E5EEA7-D062-46B1-A842-9457EF8AAF4E}" srcOrd="0" destOrd="0" parTransId="{D2958317-9642-4B42-B014-D63E3408B2C8}" sibTransId="{5D1BE8EB-6E7E-412C-99CC-672B3F10AA76}"/>
    <dgm:cxn modelId="{0F36FF98-BB2C-4DD5-AA9A-AA7AA21EE401}" type="presOf" srcId="{DA660070-B4E3-473C-824D-4BBFA07DA5AD}" destId="{85B294BD-8770-49CF-9750-701BFA7D6AD2}" srcOrd="1" destOrd="0" presId="urn:microsoft.com/office/officeart/2005/8/layout/matrix1"/>
    <dgm:cxn modelId="{96C0436C-EECE-47D7-B66C-302CB5C27844}" type="presOf" srcId="{DA660070-B4E3-473C-824D-4BBFA07DA5AD}" destId="{05682287-D2FA-4573-B5F4-D0CFA95F1663}" srcOrd="0" destOrd="0" presId="urn:microsoft.com/office/officeart/2005/8/layout/matrix1"/>
    <dgm:cxn modelId="{5F626674-8C1B-4FA5-A8C0-313D46F9FC7E}" srcId="{34E840FF-7C39-4344-9513-9DFBA7188083}" destId="{C3BCBBD7-19B8-480C-8710-E5531971FE88}" srcOrd="2" destOrd="0" parTransId="{65E2F38A-5310-48CC-8956-3AE91C852FDD}" sibTransId="{AC472B1E-8CF1-4D0E-B0D8-77CB0D7A3B1D}"/>
    <dgm:cxn modelId="{C318FE18-4266-4D99-B96C-6653E0B5CFAE}" type="presParOf" srcId="{F907F152-AE4E-4863-A885-391CEF57578A}" destId="{9AECB551-C2F4-4209-A214-375D5C48EC4C}" srcOrd="0" destOrd="0" presId="urn:microsoft.com/office/officeart/2005/8/layout/matrix1"/>
    <dgm:cxn modelId="{C088F3D2-05A1-4C71-ACC5-F8D10EB9883F}" type="presParOf" srcId="{9AECB551-C2F4-4209-A214-375D5C48EC4C}" destId="{05682287-D2FA-4573-B5F4-D0CFA95F1663}" srcOrd="0" destOrd="0" presId="urn:microsoft.com/office/officeart/2005/8/layout/matrix1"/>
    <dgm:cxn modelId="{CF03E3CE-CCD9-4BC6-858E-28EBAEA3D4B1}" type="presParOf" srcId="{9AECB551-C2F4-4209-A214-375D5C48EC4C}" destId="{85B294BD-8770-49CF-9750-701BFA7D6AD2}" srcOrd="1" destOrd="0" presId="urn:microsoft.com/office/officeart/2005/8/layout/matrix1"/>
    <dgm:cxn modelId="{F0F804A8-D738-4A21-87BF-E0A018A3CDA5}" type="presParOf" srcId="{9AECB551-C2F4-4209-A214-375D5C48EC4C}" destId="{8E679214-12F5-4008-ABBF-B8B15739D586}" srcOrd="2" destOrd="0" presId="urn:microsoft.com/office/officeart/2005/8/layout/matrix1"/>
    <dgm:cxn modelId="{318E99A5-4C26-4194-B052-0F914A8C58DB}" type="presParOf" srcId="{9AECB551-C2F4-4209-A214-375D5C48EC4C}" destId="{62A39D2F-61A6-4194-BB33-980E5E880DB2}" srcOrd="3" destOrd="0" presId="urn:microsoft.com/office/officeart/2005/8/layout/matrix1"/>
    <dgm:cxn modelId="{82F510EA-5B26-49F9-B317-27F1ADCF9567}" type="presParOf" srcId="{9AECB551-C2F4-4209-A214-375D5C48EC4C}" destId="{576AFAAF-0E83-4351-86F7-6A5397A29779}" srcOrd="4" destOrd="0" presId="urn:microsoft.com/office/officeart/2005/8/layout/matrix1"/>
    <dgm:cxn modelId="{B34471C6-4160-4873-BD15-43CB7EAC341A}" type="presParOf" srcId="{9AECB551-C2F4-4209-A214-375D5C48EC4C}" destId="{13AE342B-0813-40D2-9DE8-A21580F72A18}" srcOrd="5" destOrd="0" presId="urn:microsoft.com/office/officeart/2005/8/layout/matrix1"/>
    <dgm:cxn modelId="{EFB30818-E159-47BC-BF5D-FB6C83423BD1}" type="presParOf" srcId="{9AECB551-C2F4-4209-A214-375D5C48EC4C}" destId="{A26E6CA0-9630-4E35-B9D9-A39F89ECBECF}" srcOrd="6" destOrd="0" presId="urn:microsoft.com/office/officeart/2005/8/layout/matrix1"/>
    <dgm:cxn modelId="{815F5455-5528-408F-BC51-047E20911C59}" type="presParOf" srcId="{9AECB551-C2F4-4209-A214-375D5C48EC4C}" destId="{CFE05129-D416-43C0-93AC-1138A38F9587}" srcOrd="7" destOrd="0" presId="urn:microsoft.com/office/officeart/2005/8/layout/matrix1"/>
    <dgm:cxn modelId="{34C994F2-2676-4736-9B39-F408AE958EE5}" type="presParOf" srcId="{F907F152-AE4E-4863-A885-391CEF57578A}" destId="{6A34017D-8B81-4E9C-A957-47BC8F9DEA63}"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B6F722A-B305-48AA-BF77-4B634B194FFC}" type="doc">
      <dgm:prSet loTypeId="urn:microsoft.com/office/officeart/2005/8/layout/radial4" loCatId="relationship" qsTypeId="urn:microsoft.com/office/officeart/2005/8/quickstyle/simple1" qsCatId="simple" csTypeId="urn:microsoft.com/office/officeart/2005/8/colors/accent1_1" csCatId="accent1" phldr="1"/>
      <dgm:spPr/>
      <dgm:t>
        <a:bodyPr/>
        <a:lstStyle/>
        <a:p>
          <a:endParaRPr lang="zh-CN" altLang="en-US"/>
        </a:p>
      </dgm:t>
    </dgm:pt>
    <dgm:pt modelId="{A931CC64-E873-44C0-97AA-2E9448FDE62B}">
      <dgm:prSet phldrT="[文本]" custT="1"/>
      <dgm:spPr/>
      <dgm:t>
        <a:bodyPr/>
        <a:lstStyle/>
        <a:p>
          <a:r>
            <a:rPr lang="zh-CN" altLang="en-US" sz="2200" b="0" dirty="0" smtClean="0">
              <a:effectLst/>
              <a:latin typeface="微软雅黑" panose="020B0503020204020204" pitchFamily="34" charset="-122"/>
              <a:ea typeface="微软雅黑" panose="020B0503020204020204" pitchFamily="34" charset="-122"/>
            </a:rPr>
            <a:t>退出时客户需要注意的安全问题</a:t>
          </a:r>
          <a:endParaRPr lang="zh-CN" altLang="en-US" sz="2200" b="0" dirty="0">
            <a:effectLst/>
            <a:latin typeface="微软雅黑" panose="020B0503020204020204" pitchFamily="34" charset="-122"/>
            <a:ea typeface="微软雅黑" panose="020B0503020204020204" pitchFamily="34" charset="-122"/>
          </a:endParaRPr>
        </a:p>
      </dgm:t>
    </dgm:pt>
    <dgm:pt modelId="{675C3514-5C4F-4241-BA64-66D950CB0286}" type="parTrans" cxnId="{90863A03-1FC7-42F9-9716-C1D4B3ED929B}">
      <dgm:prSet/>
      <dgm:spPr/>
      <dgm:t>
        <a:bodyPr/>
        <a:lstStyle/>
        <a:p>
          <a:endParaRPr lang="zh-CN" altLang="en-US"/>
        </a:p>
      </dgm:t>
    </dgm:pt>
    <dgm:pt modelId="{59EA097C-79E4-4C38-8B4B-0505B8938718}" type="sibTrans" cxnId="{90863A03-1FC7-42F9-9716-C1D4B3ED929B}">
      <dgm:prSet/>
      <dgm:spPr/>
      <dgm:t>
        <a:bodyPr/>
        <a:lstStyle/>
        <a:p>
          <a:endParaRPr lang="zh-CN" altLang="en-US"/>
        </a:p>
      </dgm:t>
    </dgm:pt>
    <dgm:pt modelId="{D948C498-6C49-4733-AC1F-59EBAC14C448}">
      <dgm:prSet phldrT="[文本]"/>
      <dgm:spPr/>
      <dgm:t>
        <a:bodyPr/>
        <a:lstStyle/>
        <a:p>
          <a:r>
            <a:rPr lang="zh-CN" altLang="en-US" dirty="0" smtClean="0">
              <a:effectLst/>
              <a:latin typeface="微软雅黑" panose="020B0503020204020204" pitchFamily="34" charset="-122"/>
              <a:ea typeface="微软雅黑" panose="020B0503020204020204" pitchFamily="34" charset="-122"/>
            </a:rPr>
            <a:t>提前与云服务商商定退出细节</a:t>
          </a:r>
          <a:endParaRPr lang="zh-CN" altLang="en-US" dirty="0">
            <a:effectLst/>
            <a:latin typeface="微软雅黑" panose="020B0503020204020204" pitchFamily="34" charset="-122"/>
            <a:ea typeface="微软雅黑" panose="020B0503020204020204" pitchFamily="34" charset="-122"/>
          </a:endParaRPr>
        </a:p>
      </dgm:t>
    </dgm:pt>
    <dgm:pt modelId="{F02CD209-F958-49CA-B53F-92DE2733C995}" type="parTrans" cxnId="{6C82E57B-BB07-46CE-A3C3-7DBAE4320892}">
      <dgm:prSet/>
      <dgm:spPr/>
      <dgm:t>
        <a:bodyPr/>
        <a:lstStyle/>
        <a:p>
          <a:endParaRPr lang="zh-CN" altLang="en-US"/>
        </a:p>
      </dgm:t>
    </dgm:pt>
    <dgm:pt modelId="{0630B7CF-0EF6-41B1-B310-0682073D9E6F}" type="sibTrans" cxnId="{6C82E57B-BB07-46CE-A3C3-7DBAE4320892}">
      <dgm:prSet/>
      <dgm:spPr/>
      <dgm:t>
        <a:bodyPr/>
        <a:lstStyle/>
        <a:p>
          <a:endParaRPr lang="zh-CN" altLang="en-US"/>
        </a:p>
      </dgm:t>
    </dgm:pt>
    <dgm:pt modelId="{6CFCA45E-0A8A-4D35-BF6B-B2F4AD5F1762}">
      <dgm:prSet phldrT="[文本]" custT="1"/>
      <dgm:spPr/>
      <dgm:t>
        <a:bodyPr/>
        <a:lstStyle/>
        <a:p>
          <a:r>
            <a:rPr lang="zh-CN" altLang="en-US" sz="1400" dirty="0" smtClean="0">
              <a:effectLst/>
              <a:latin typeface="微软雅黑" panose="020B0503020204020204" pitchFamily="34" charset="-122"/>
              <a:ea typeface="微软雅黑" panose="020B0503020204020204" pitchFamily="34" charset="-122"/>
            </a:rPr>
            <a:t>要求云服务商完整返还客户数据</a:t>
          </a:r>
          <a:endParaRPr lang="zh-CN" altLang="en-US" sz="1400" dirty="0">
            <a:effectLst/>
            <a:latin typeface="微软雅黑" panose="020B0503020204020204" pitchFamily="34" charset="-122"/>
            <a:ea typeface="微软雅黑" panose="020B0503020204020204" pitchFamily="34" charset="-122"/>
          </a:endParaRPr>
        </a:p>
      </dgm:t>
    </dgm:pt>
    <dgm:pt modelId="{44190680-EBCF-413E-A0A3-CC201CAC35D0}" type="parTrans" cxnId="{7ACD87EA-A686-4F67-A0C7-6B8F7B6FF737}">
      <dgm:prSet/>
      <dgm:spPr/>
      <dgm:t>
        <a:bodyPr/>
        <a:lstStyle/>
        <a:p>
          <a:endParaRPr lang="zh-CN" altLang="en-US"/>
        </a:p>
      </dgm:t>
    </dgm:pt>
    <dgm:pt modelId="{636178F0-FB7B-44BD-AC6A-BFA206280C0E}" type="sibTrans" cxnId="{7ACD87EA-A686-4F67-A0C7-6B8F7B6FF737}">
      <dgm:prSet/>
      <dgm:spPr/>
      <dgm:t>
        <a:bodyPr/>
        <a:lstStyle/>
        <a:p>
          <a:endParaRPr lang="zh-CN" altLang="en-US"/>
        </a:p>
      </dgm:t>
    </dgm:pt>
    <dgm:pt modelId="{60996055-24B3-4C07-AC46-8223319A1DA8}">
      <dgm:prSet phldrT="[文本]" custT="1"/>
      <dgm:spPr/>
      <dgm:t>
        <a:bodyPr/>
        <a:lstStyle/>
        <a:p>
          <a:r>
            <a:rPr lang="zh-CN" altLang="en-US" sz="1400" dirty="0" smtClean="0">
              <a:effectLst/>
              <a:latin typeface="微软雅黑" panose="020B0503020204020204" pitchFamily="34" charset="-122"/>
              <a:ea typeface="微软雅黑" panose="020B0503020204020204" pitchFamily="34" charset="-122"/>
            </a:rPr>
            <a:t>确保云服务商按要求保留数据或彻底清除数据</a:t>
          </a:r>
          <a:endParaRPr lang="zh-CN" altLang="en-US" sz="1400" dirty="0">
            <a:effectLst>
              <a:outerShdw blurRad="50800" dist="38100" dir="18900000" algn="bl" rotWithShape="0">
                <a:prstClr val="black">
                  <a:alpha val="40000"/>
                </a:prstClr>
              </a:outerShdw>
            </a:effectLst>
            <a:latin typeface="+mj-ea"/>
            <a:ea typeface="+mj-ea"/>
          </a:endParaRPr>
        </a:p>
      </dgm:t>
    </dgm:pt>
    <dgm:pt modelId="{517F9C26-0DED-4D5A-8D9B-FB2D10EAA721}" type="parTrans" cxnId="{CCF8C1CD-BAB0-46FD-A67C-ED29216593BC}">
      <dgm:prSet/>
      <dgm:spPr/>
      <dgm:t>
        <a:bodyPr/>
        <a:lstStyle/>
        <a:p>
          <a:endParaRPr lang="zh-CN" altLang="en-US"/>
        </a:p>
      </dgm:t>
    </dgm:pt>
    <dgm:pt modelId="{4699A9E7-C3C8-43B1-8095-A56D1F5762EA}" type="sibTrans" cxnId="{CCF8C1CD-BAB0-46FD-A67C-ED29216593BC}">
      <dgm:prSet/>
      <dgm:spPr/>
      <dgm:t>
        <a:bodyPr/>
        <a:lstStyle/>
        <a:p>
          <a:endParaRPr lang="zh-CN" altLang="en-US"/>
        </a:p>
      </dgm:t>
    </dgm:pt>
    <dgm:pt modelId="{46C59336-7059-40CB-A09A-C0BD3D25056B}">
      <dgm:prSet phldrT="[文本]" custT="1"/>
      <dgm:spPr/>
      <dgm:t>
        <a:bodyPr/>
        <a:lstStyle/>
        <a:p>
          <a:r>
            <a:rPr lang="zh-CN" altLang="en-US" sz="1400" dirty="0" smtClean="0">
              <a:effectLst/>
              <a:latin typeface="微软雅黑" panose="020B0503020204020204" pitchFamily="34" charset="-122"/>
              <a:ea typeface="微软雅黑" panose="020B0503020204020204" pitchFamily="34" charset="-122"/>
            </a:rPr>
            <a:t>变更云服务商：先选定新服务商再迁移或退出</a:t>
          </a:r>
          <a:endParaRPr lang="zh-CN" altLang="en-US" sz="1400" dirty="0">
            <a:effectLst/>
            <a:latin typeface="微软雅黑" panose="020B0503020204020204" pitchFamily="34" charset="-122"/>
            <a:ea typeface="微软雅黑" panose="020B0503020204020204" pitchFamily="34" charset="-122"/>
          </a:endParaRPr>
        </a:p>
      </dgm:t>
    </dgm:pt>
    <dgm:pt modelId="{10B31B66-1CC4-4896-9937-9849DDE70CD9}" type="parTrans" cxnId="{ADE3B9EF-6AE3-4CD9-8DFB-292D527ECFAD}">
      <dgm:prSet/>
      <dgm:spPr/>
      <dgm:t>
        <a:bodyPr/>
        <a:lstStyle/>
        <a:p>
          <a:endParaRPr lang="zh-CN" altLang="en-US"/>
        </a:p>
      </dgm:t>
    </dgm:pt>
    <dgm:pt modelId="{0964CFE3-6747-41D4-AC29-3F174439D7DC}" type="sibTrans" cxnId="{ADE3B9EF-6AE3-4CD9-8DFB-292D527ECFAD}">
      <dgm:prSet/>
      <dgm:spPr/>
      <dgm:t>
        <a:bodyPr/>
        <a:lstStyle/>
        <a:p>
          <a:endParaRPr lang="zh-CN" altLang="en-US"/>
        </a:p>
      </dgm:t>
    </dgm:pt>
    <dgm:pt modelId="{8D2F8F2F-55F3-422D-B86A-A015D12C7829}">
      <dgm:prSet phldrT="[文本]" custT="1"/>
      <dgm:spPr/>
      <dgm:t>
        <a:bodyPr/>
        <a:lstStyle/>
        <a:p>
          <a:r>
            <a:rPr lang="zh-CN" altLang="en-US" sz="1400" dirty="0" smtClean="0">
              <a:latin typeface="微软雅黑" panose="020B0503020204020204" pitchFamily="34" charset="-122"/>
              <a:ea typeface="微软雅黑" panose="020B0503020204020204" pitchFamily="34" charset="-122"/>
            </a:rPr>
            <a:t>迁移过程中的业务可用性和持续性要求</a:t>
          </a:r>
          <a:endParaRPr lang="zh-CN" altLang="en-US" sz="1400" dirty="0">
            <a:effectLst>
              <a:outerShdw blurRad="50800" dist="38100" dir="18900000" algn="bl" rotWithShape="0">
                <a:prstClr val="black">
                  <a:alpha val="40000"/>
                </a:prstClr>
              </a:outerShdw>
            </a:effectLst>
            <a:latin typeface="微软雅黑" panose="020B0503020204020204" pitchFamily="34" charset="-122"/>
            <a:ea typeface="微软雅黑" panose="020B0503020204020204" pitchFamily="34" charset="-122"/>
          </a:endParaRPr>
        </a:p>
      </dgm:t>
    </dgm:pt>
    <dgm:pt modelId="{76C0A2AE-82F1-488E-A0FC-A55D0EE107B5}" type="parTrans" cxnId="{B77FBA01-C41F-4314-84C1-DC9CDA137CE2}">
      <dgm:prSet/>
      <dgm:spPr/>
      <dgm:t>
        <a:bodyPr/>
        <a:lstStyle/>
        <a:p>
          <a:endParaRPr lang="zh-CN" altLang="en-US"/>
        </a:p>
      </dgm:t>
    </dgm:pt>
    <dgm:pt modelId="{D17A21C1-B1F6-42AC-9FE4-B1EAF42ED27B}" type="sibTrans" cxnId="{B77FBA01-C41F-4314-84C1-DC9CDA137CE2}">
      <dgm:prSet/>
      <dgm:spPr/>
      <dgm:t>
        <a:bodyPr/>
        <a:lstStyle/>
        <a:p>
          <a:endParaRPr lang="zh-CN" altLang="en-US"/>
        </a:p>
      </dgm:t>
    </dgm:pt>
    <dgm:pt modelId="{069E0B56-5AF4-4816-83F2-19C353A7B637}">
      <dgm:prSet phldrT="[文本]" custT="1"/>
      <dgm:spPr/>
      <dgm:t>
        <a:bodyPr/>
        <a:lstStyle/>
        <a:p>
          <a:r>
            <a:rPr lang="zh-CN" altLang="en-US" sz="1400" dirty="0" smtClean="0">
              <a:effectLst/>
              <a:latin typeface="微软雅黑" panose="020B0503020204020204" pitchFamily="34" charset="-122"/>
              <a:ea typeface="微软雅黑" panose="020B0503020204020204" pitchFamily="34" charset="-122"/>
            </a:rPr>
            <a:t>及时取消云服务商访问权限</a:t>
          </a:r>
          <a:endParaRPr lang="zh-CN" altLang="en-US" sz="1400" dirty="0">
            <a:effectLst/>
            <a:latin typeface="微软雅黑" panose="020B0503020204020204" pitchFamily="34" charset="-122"/>
            <a:ea typeface="微软雅黑" panose="020B0503020204020204" pitchFamily="34" charset="-122"/>
          </a:endParaRPr>
        </a:p>
      </dgm:t>
    </dgm:pt>
    <dgm:pt modelId="{BDB7C778-B51B-4619-9B62-03DCF1121D5A}" type="parTrans" cxnId="{0EDF2F1D-CE83-4126-95FB-A57E83FDC302}">
      <dgm:prSet/>
      <dgm:spPr/>
      <dgm:t>
        <a:bodyPr/>
        <a:lstStyle/>
        <a:p>
          <a:endParaRPr lang="zh-CN" altLang="en-US"/>
        </a:p>
      </dgm:t>
    </dgm:pt>
    <dgm:pt modelId="{8122AD07-FDD0-43AD-B8B4-3563C3CB205A}" type="sibTrans" cxnId="{0EDF2F1D-CE83-4126-95FB-A57E83FDC302}">
      <dgm:prSet/>
      <dgm:spPr/>
      <dgm:t>
        <a:bodyPr/>
        <a:lstStyle/>
        <a:p>
          <a:endParaRPr lang="zh-CN" altLang="en-US"/>
        </a:p>
      </dgm:t>
    </dgm:pt>
    <dgm:pt modelId="{8717ACDA-8CBD-4655-B7C3-F8A339175222}">
      <dgm:prSet custT="1"/>
      <dgm:spPr/>
      <dgm:t>
        <a:bodyPr/>
        <a:lstStyle/>
        <a:p>
          <a:r>
            <a:rPr lang="zh-CN" altLang="en-US" sz="1400" dirty="0">
              <a:effectLst/>
              <a:latin typeface="微软雅黑" panose="020B0503020204020204" pitchFamily="34" charset="-122"/>
              <a:ea typeface="微软雅黑" panose="020B0503020204020204" pitchFamily="34" charset="-122"/>
            </a:rPr>
            <a:t>提醒云服务</a:t>
          </a:r>
          <a:r>
            <a:rPr lang="zh-CN" altLang="en-US" sz="1400" dirty="0" smtClean="0">
              <a:effectLst/>
              <a:latin typeface="微软雅黑" panose="020B0503020204020204" pitchFamily="34" charset="-122"/>
              <a:ea typeface="微软雅黑" panose="020B0503020204020204" pitchFamily="34" charset="-122"/>
            </a:rPr>
            <a:t>商仍应承担</a:t>
          </a:r>
          <a:r>
            <a:rPr lang="zh-CN" altLang="en-US" sz="1400" dirty="0">
              <a:effectLst/>
              <a:latin typeface="微软雅黑" panose="020B0503020204020204" pitchFamily="34" charset="-122"/>
              <a:ea typeface="微软雅黑" panose="020B0503020204020204" pitchFamily="34" charset="-122"/>
            </a:rPr>
            <a:t>的责任及义务</a:t>
          </a:r>
        </a:p>
      </dgm:t>
    </dgm:pt>
    <dgm:pt modelId="{345C1E15-7588-4741-AEDB-5E39A9AD5C52}" type="parTrans" cxnId="{C2333DBC-E918-4946-8B87-3B66D59DB5FA}">
      <dgm:prSet/>
      <dgm:spPr/>
      <dgm:t>
        <a:bodyPr/>
        <a:lstStyle/>
        <a:p>
          <a:endParaRPr lang="zh-CN" altLang="en-US"/>
        </a:p>
      </dgm:t>
    </dgm:pt>
    <dgm:pt modelId="{C3E40961-829C-4156-B8E7-D1522EAAB957}" type="sibTrans" cxnId="{C2333DBC-E918-4946-8B87-3B66D59DB5FA}">
      <dgm:prSet/>
      <dgm:spPr/>
      <dgm:t>
        <a:bodyPr/>
        <a:lstStyle/>
        <a:p>
          <a:endParaRPr lang="zh-CN" altLang="en-US"/>
        </a:p>
      </dgm:t>
    </dgm:pt>
    <dgm:pt modelId="{082DC3CE-2DD4-4012-BD09-B66B06E8B3B3}" type="pres">
      <dgm:prSet presAssocID="{3B6F722A-B305-48AA-BF77-4B634B194FFC}" presName="cycle" presStyleCnt="0">
        <dgm:presLayoutVars>
          <dgm:chMax val="1"/>
          <dgm:dir/>
          <dgm:animLvl val="ctr"/>
          <dgm:resizeHandles val="exact"/>
        </dgm:presLayoutVars>
      </dgm:prSet>
      <dgm:spPr/>
      <dgm:t>
        <a:bodyPr/>
        <a:lstStyle/>
        <a:p>
          <a:endParaRPr lang="zh-CN" altLang="en-US"/>
        </a:p>
      </dgm:t>
    </dgm:pt>
    <dgm:pt modelId="{2532A544-BE45-4D3F-AD97-84702F972611}" type="pres">
      <dgm:prSet presAssocID="{A931CC64-E873-44C0-97AA-2E9448FDE62B}" presName="centerShape" presStyleLbl="node0" presStyleIdx="0" presStyleCnt="1"/>
      <dgm:spPr/>
      <dgm:t>
        <a:bodyPr/>
        <a:lstStyle/>
        <a:p>
          <a:endParaRPr lang="zh-CN" altLang="en-US"/>
        </a:p>
      </dgm:t>
    </dgm:pt>
    <dgm:pt modelId="{FA93361D-4A75-40E8-918A-C3BF06BBF737}" type="pres">
      <dgm:prSet presAssocID="{F02CD209-F958-49CA-B53F-92DE2733C995}" presName="parTrans" presStyleLbl="bgSibTrans2D1" presStyleIdx="0" presStyleCnt="7"/>
      <dgm:spPr/>
      <dgm:t>
        <a:bodyPr/>
        <a:lstStyle/>
        <a:p>
          <a:endParaRPr lang="zh-CN" altLang="en-US"/>
        </a:p>
      </dgm:t>
    </dgm:pt>
    <dgm:pt modelId="{BD4B955C-563F-479C-BF38-97BA42307E49}" type="pres">
      <dgm:prSet presAssocID="{D948C498-6C49-4733-AC1F-59EBAC14C448}" presName="node" presStyleLbl="node1" presStyleIdx="0" presStyleCnt="7">
        <dgm:presLayoutVars>
          <dgm:bulletEnabled val="1"/>
        </dgm:presLayoutVars>
      </dgm:prSet>
      <dgm:spPr/>
      <dgm:t>
        <a:bodyPr/>
        <a:lstStyle/>
        <a:p>
          <a:endParaRPr lang="zh-CN" altLang="en-US"/>
        </a:p>
      </dgm:t>
    </dgm:pt>
    <dgm:pt modelId="{CE4E9051-9F1A-4611-AE96-8ABB190EF038}" type="pres">
      <dgm:prSet presAssocID="{44190680-EBCF-413E-A0A3-CC201CAC35D0}" presName="parTrans" presStyleLbl="bgSibTrans2D1" presStyleIdx="1" presStyleCnt="7"/>
      <dgm:spPr/>
      <dgm:t>
        <a:bodyPr/>
        <a:lstStyle/>
        <a:p>
          <a:endParaRPr lang="zh-CN" altLang="en-US"/>
        </a:p>
      </dgm:t>
    </dgm:pt>
    <dgm:pt modelId="{0E479DF9-E533-4D1B-8D9E-B54C85A31BBD}" type="pres">
      <dgm:prSet presAssocID="{6CFCA45E-0A8A-4D35-BF6B-B2F4AD5F1762}" presName="node" presStyleLbl="node1" presStyleIdx="1" presStyleCnt="7">
        <dgm:presLayoutVars>
          <dgm:bulletEnabled val="1"/>
        </dgm:presLayoutVars>
      </dgm:prSet>
      <dgm:spPr/>
      <dgm:t>
        <a:bodyPr/>
        <a:lstStyle/>
        <a:p>
          <a:endParaRPr lang="zh-CN" altLang="en-US"/>
        </a:p>
      </dgm:t>
    </dgm:pt>
    <dgm:pt modelId="{04117E01-84D1-4EE4-8A28-DC3938E4EE4E}" type="pres">
      <dgm:prSet presAssocID="{76C0A2AE-82F1-488E-A0FC-A55D0EE107B5}" presName="parTrans" presStyleLbl="bgSibTrans2D1" presStyleIdx="2" presStyleCnt="7"/>
      <dgm:spPr/>
      <dgm:t>
        <a:bodyPr/>
        <a:lstStyle/>
        <a:p>
          <a:endParaRPr lang="zh-CN" altLang="en-US"/>
        </a:p>
      </dgm:t>
    </dgm:pt>
    <dgm:pt modelId="{DAE459DC-FC6F-412F-A7F8-F35E2C314DE4}" type="pres">
      <dgm:prSet presAssocID="{8D2F8F2F-55F3-422D-B86A-A015D12C7829}" presName="node" presStyleLbl="node1" presStyleIdx="2" presStyleCnt="7">
        <dgm:presLayoutVars>
          <dgm:bulletEnabled val="1"/>
        </dgm:presLayoutVars>
      </dgm:prSet>
      <dgm:spPr/>
      <dgm:t>
        <a:bodyPr/>
        <a:lstStyle/>
        <a:p>
          <a:endParaRPr lang="zh-CN" altLang="en-US"/>
        </a:p>
      </dgm:t>
    </dgm:pt>
    <dgm:pt modelId="{169717C2-8695-4693-81E5-49F088810421}" type="pres">
      <dgm:prSet presAssocID="{BDB7C778-B51B-4619-9B62-03DCF1121D5A}" presName="parTrans" presStyleLbl="bgSibTrans2D1" presStyleIdx="3" presStyleCnt="7"/>
      <dgm:spPr/>
      <dgm:t>
        <a:bodyPr/>
        <a:lstStyle/>
        <a:p>
          <a:endParaRPr lang="zh-CN" altLang="en-US"/>
        </a:p>
      </dgm:t>
    </dgm:pt>
    <dgm:pt modelId="{11DCB670-C8EE-42EF-A71F-EB8A95CBE532}" type="pres">
      <dgm:prSet presAssocID="{069E0B56-5AF4-4816-83F2-19C353A7B637}" presName="node" presStyleLbl="node1" presStyleIdx="3" presStyleCnt="7">
        <dgm:presLayoutVars>
          <dgm:bulletEnabled val="1"/>
        </dgm:presLayoutVars>
      </dgm:prSet>
      <dgm:spPr/>
      <dgm:t>
        <a:bodyPr/>
        <a:lstStyle/>
        <a:p>
          <a:endParaRPr lang="zh-CN" altLang="en-US"/>
        </a:p>
      </dgm:t>
    </dgm:pt>
    <dgm:pt modelId="{44C58A1D-2A6C-4C6C-986B-5F68EEE0EB4D}" type="pres">
      <dgm:prSet presAssocID="{345C1E15-7588-4741-AEDB-5E39A9AD5C52}" presName="parTrans" presStyleLbl="bgSibTrans2D1" presStyleIdx="4" presStyleCnt="7"/>
      <dgm:spPr/>
      <dgm:t>
        <a:bodyPr/>
        <a:lstStyle/>
        <a:p>
          <a:endParaRPr lang="zh-CN" altLang="en-US"/>
        </a:p>
      </dgm:t>
    </dgm:pt>
    <dgm:pt modelId="{72AC78EA-5630-4740-B573-325B03FA30F1}" type="pres">
      <dgm:prSet presAssocID="{8717ACDA-8CBD-4655-B7C3-F8A339175222}" presName="node" presStyleLbl="node1" presStyleIdx="4" presStyleCnt="7">
        <dgm:presLayoutVars>
          <dgm:bulletEnabled val="1"/>
        </dgm:presLayoutVars>
      </dgm:prSet>
      <dgm:spPr/>
      <dgm:t>
        <a:bodyPr/>
        <a:lstStyle/>
        <a:p>
          <a:endParaRPr lang="zh-CN" altLang="en-US"/>
        </a:p>
      </dgm:t>
    </dgm:pt>
    <dgm:pt modelId="{626D4EFD-B9F0-4C8F-A269-499A88DF1D59}" type="pres">
      <dgm:prSet presAssocID="{517F9C26-0DED-4D5A-8D9B-FB2D10EAA721}" presName="parTrans" presStyleLbl="bgSibTrans2D1" presStyleIdx="5" presStyleCnt="7"/>
      <dgm:spPr/>
      <dgm:t>
        <a:bodyPr/>
        <a:lstStyle/>
        <a:p>
          <a:endParaRPr lang="zh-CN" altLang="en-US"/>
        </a:p>
      </dgm:t>
    </dgm:pt>
    <dgm:pt modelId="{39330805-4555-4263-B739-3FE2424828F2}" type="pres">
      <dgm:prSet presAssocID="{60996055-24B3-4C07-AC46-8223319A1DA8}" presName="node" presStyleLbl="node1" presStyleIdx="5" presStyleCnt="7">
        <dgm:presLayoutVars>
          <dgm:bulletEnabled val="1"/>
        </dgm:presLayoutVars>
      </dgm:prSet>
      <dgm:spPr/>
      <dgm:t>
        <a:bodyPr/>
        <a:lstStyle/>
        <a:p>
          <a:endParaRPr lang="zh-CN" altLang="en-US"/>
        </a:p>
      </dgm:t>
    </dgm:pt>
    <dgm:pt modelId="{CB64AEEC-958C-406C-BBE1-85C05FDABB4C}" type="pres">
      <dgm:prSet presAssocID="{10B31B66-1CC4-4896-9937-9849DDE70CD9}" presName="parTrans" presStyleLbl="bgSibTrans2D1" presStyleIdx="6" presStyleCnt="7"/>
      <dgm:spPr/>
      <dgm:t>
        <a:bodyPr/>
        <a:lstStyle/>
        <a:p>
          <a:endParaRPr lang="zh-CN" altLang="en-US"/>
        </a:p>
      </dgm:t>
    </dgm:pt>
    <dgm:pt modelId="{D36684B5-9ECE-4622-BE73-ADF3668EBE65}" type="pres">
      <dgm:prSet presAssocID="{46C59336-7059-40CB-A09A-C0BD3D25056B}" presName="node" presStyleLbl="node1" presStyleIdx="6" presStyleCnt="7">
        <dgm:presLayoutVars>
          <dgm:bulletEnabled val="1"/>
        </dgm:presLayoutVars>
      </dgm:prSet>
      <dgm:spPr/>
      <dgm:t>
        <a:bodyPr/>
        <a:lstStyle/>
        <a:p>
          <a:endParaRPr lang="zh-CN" altLang="en-US"/>
        </a:p>
      </dgm:t>
    </dgm:pt>
  </dgm:ptLst>
  <dgm:cxnLst>
    <dgm:cxn modelId="{90863A03-1FC7-42F9-9716-C1D4B3ED929B}" srcId="{3B6F722A-B305-48AA-BF77-4B634B194FFC}" destId="{A931CC64-E873-44C0-97AA-2E9448FDE62B}" srcOrd="0" destOrd="0" parTransId="{675C3514-5C4F-4241-BA64-66D950CB0286}" sibTransId="{59EA097C-79E4-4C38-8B4B-0505B8938718}"/>
    <dgm:cxn modelId="{B77FBA01-C41F-4314-84C1-DC9CDA137CE2}" srcId="{A931CC64-E873-44C0-97AA-2E9448FDE62B}" destId="{8D2F8F2F-55F3-422D-B86A-A015D12C7829}" srcOrd="2" destOrd="0" parTransId="{76C0A2AE-82F1-488E-A0FC-A55D0EE107B5}" sibTransId="{D17A21C1-B1F6-42AC-9FE4-B1EAF42ED27B}"/>
    <dgm:cxn modelId="{233E1CE1-4FB0-41D5-B3D3-926F027B1496}" type="presOf" srcId="{46C59336-7059-40CB-A09A-C0BD3D25056B}" destId="{D36684B5-9ECE-4622-BE73-ADF3668EBE65}" srcOrd="0" destOrd="0" presId="urn:microsoft.com/office/officeart/2005/8/layout/radial4"/>
    <dgm:cxn modelId="{C2333DBC-E918-4946-8B87-3B66D59DB5FA}" srcId="{A931CC64-E873-44C0-97AA-2E9448FDE62B}" destId="{8717ACDA-8CBD-4655-B7C3-F8A339175222}" srcOrd="4" destOrd="0" parTransId="{345C1E15-7588-4741-AEDB-5E39A9AD5C52}" sibTransId="{C3E40961-829C-4156-B8E7-D1522EAAB957}"/>
    <dgm:cxn modelId="{6C82E57B-BB07-46CE-A3C3-7DBAE4320892}" srcId="{A931CC64-E873-44C0-97AA-2E9448FDE62B}" destId="{D948C498-6C49-4733-AC1F-59EBAC14C448}" srcOrd="0" destOrd="0" parTransId="{F02CD209-F958-49CA-B53F-92DE2733C995}" sibTransId="{0630B7CF-0EF6-41B1-B310-0682073D9E6F}"/>
    <dgm:cxn modelId="{8895994D-30A1-4C1F-83F8-AB72FC7FED15}" type="presOf" srcId="{8717ACDA-8CBD-4655-B7C3-F8A339175222}" destId="{72AC78EA-5630-4740-B573-325B03FA30F1}" srcOrd="0" destOrd="0" presId="urn:microsoft.com/office/officeart/2005/8/layout/radial4"/>
    <dgm:cxn modelId="{CE83FC5D-3CED-4C29-BFC3-A36AEAAAF379}" type="presOf" srcId="{6CFCA45E-0A8A-4D35-BF6B-B2F4AD5F1762}" destId="{0E479DF9-E533-4D1B-8D9E-B54C85A31BBD}" srcOrd="0" destOrd="0" presId="urn:microsoft.com/office/officeart/2005/8/layout/radial4"/>
    <dgm:cxn modelId="{7ACD87EA-A686-4F67-A0C7-6B8F7B6FF737}" srcId="{A931CC64-E873-44C0-97AA-2E9448FDE62B}" destId="{6CFCA45E-0A8A-4D35-BF6B-B2F4AD5F1762}" srcOrd="1" destOrd="0" parTransId="{44190680-EBCF-413E-A0A3-CC201CAC35D0}" sibTransId="{636178F0-FB7B-44BD-AC6A-BFA206280C0E}"/>
    <dgm:cxn modelId="{D586380E-6B6B-474C-AC3F-D4F362377B6C}" type="presOf" srcId="{BDB7C778-B51B-4619-9B62-03DCF1121D5A}" destId="{169717C2-8695-4693-81E5-49F088810421}" srcOrd="0" destOrd="0" presId="urn:microsoft.com/office/officeart/2005/8/layout/radial4"/>
    <dgm:cxn modelId="{7F3BDC53-27A3-4532-801B-3134FA0C195E}" type="presOf" srcId="{069E0B56-5AF4-4816-83F2-19C353A7B637}" destId="{11DCB670-C8EE-42EF-A71F-EB8A95CBE532}" srcOrd="0" destOrd="0" presId="urn:microsoft.com/office/officeart/2005/8/layout/radial4"/>
    <dgm:cxn modelId="{84C07449-34B0-4EDF-8985-8B25E7940EE6}" type="presOf" srcId="{10B31B66-1CC4-4896-9937-9849DDE70CD9}" destId="{CB64AEEC-958C-406C-BBE1-85C05FDABB4C}" srcOrd="0" destOrd="0" presId="urn:microsoft.com/office/officeart/2005/8/layout/radial4"/>
    <dgm:cxn modelId="{AA1721F3-0859-426A-A9EE-2BC06D6C353E}" type="presOf" srcId="{D948C498-6C49-4733-AC1F-59EBAC14C448}" destId="{BD4B955C-563F-479C-BF38-97BA42307E49}" srcOrd="0" destOrd="0" presId="urn:microsoft.com/office/officeart/2005/8/layout/radial4"/>
    <dgm:cxn modelId="{0EDF2F1D-CE83-4126-95FB-A57E83FDC302}" srcId="{A931CC64-E873-44C0-97AA-2E9448FDE62B}" destId="{069E0B56-5AF4-4816-83F2-19C353A7B637}" srcOrd="3" destOrd="0" parTransId="{BDB7C778-B51B-4619-9B62-03DCF1121D5A}" sibTransId="{8122AD07-FDD0-43AD-B8B4-3563C3CB205A}"/>
    <dgm:cxn modelId="{79230837-AF12-4231-AECB-2F7B4DB1735C}" type="presOf" srcId="{517F9C26-0DED-4D5A-8D9B-FB2D10EAA721}" destId="{626D4EFD-B9F0-4C8F-A269-499A88DF1D59}" srcOrd="0" destOrd="0" presId="urn:microsoft.com/office/officeart/2005/8/layout/radial4"/>
    <dgm:cxn modelId="{639C61DD-1AC6-4F93-A581-274342B31982}" type="presOf" srcId="{60996055-24B3-4C07-AC46-8223319A1DA8}" destId="{39330805-4555-4263-B739-3FE2424828F2}" srcOrd="0" destOrd="0" presId="urn:microsoft.com/office/officeart/2005/8/layout/radial4"/>
    <dgm:cxn modelId="{BE30FB64-D936-439A-B939-D7EE3ECFD311}" type="presOf" srcId="{76C0A2AE-82F1-488E-A0FC-A55D0EE107B5}" destId="{04117E01-84D1-4EE4-8A28-DC3938E4EE4E}" srcOrd="0" destOrd="0" presId="urn:microsoft.com/office/officeart/2005/8/layout/radial4"/>
    <dgm:cxn modelId="{7795537F-7484-452C-A940-07136421AC1C}" type="presOf" srcId="{A931CC64-E873-44C0-97AA-2E9448FDE62B}" destId="{2532A544-BE45-4D3F-AD97-84702F972611}" srcOrd="0" destOrd="0" presId="urn:microsoft.com/office/officeart/2005/8/layout/radial4"/>
    <dgm:cxn modelId="{F1CAD9D7-984D-4478-A378-5FAC82D39964}" type="presOf" srcId="{8D2F8F2F-55F3-422D-B86A-A015D12C7829}" destId="{DAE459DC-FC6F-412F-A7F8-F35E2C314DE4}" srcOrd="0" destOrd="0" presId="urn:microsoft.com/office/officeart/2005/8/layout/radial4"/>
    <dgm:cxn modelId="{ADE3B9EF-6AE3-4CD9-8DFB-292D527ECFAD}" srcId="{A931CC64-E873-44C0-97AA-2E9448FDE62B}" destId="{46C59336-7059-40CB-A09A-C0BD3D25056B}" srcOrd="6" destOrd="0" parTransId="{10B31B66-1CC4-4896-9937-9849DDE70CD9}" sibTransId="{0964CFE3-6747-41D4-AC29-3F174439D7DC}"/>
    <dgm:cxn modelId="{A5CDD9C6-8D50-49AD-96CD-9524537A40FC}" type="presOf" srcId="{3B6F722A-B305-48AA-BF77-4B634B194FFC}" destId="{082DC3CE-2DD4-4012-BD09-B66B06E8B3B3}" srcOrd="0" destOrd="0" presId="urn:microsoft.com/office/officeart/2005/8/layout/radial4"/>
    <dgm:cxn modelId="{CCF8C1CD-BAB0-46FD-A67C-ED29216593BC}" srcId="{A931CC64-E873-44C0-97AA-2E9448FDE62B}" destId="{60996055-24B3-4C07-AC46-8223319A1DA8}" srcOrd="5" destOrd="0" parTransId="{517F9C26-0DED-4D5A-8D9B-FB2D10EAA721}" sibTransId="{4699A9E7-C3C8-43B1-8095-A56D1F5762EA}"/>
    <dgm:cxn modelId="{5D36A57C-AA82-4F1D-A94A-EBF8934118B4}" type="presOf" srcId="{F02CD209-F958-49CA-B53F-92DE2733C995}" destId="{FA93361D-4A75-40E8-918A-C3BF06BBF737}" srcOrd="0" destOrd="0" presId="urn:microsoft.com/office/officeart/2005/8/layout/radial4"/>
    <dgm:cxn modelId="{EB6B2410-90DF-4528-86F7-2C7DA217263B}" type="presOf" srcId="{44190680-EBCF-413E-A0A3-CC201CAC35D0}" destId="{CE4E9051-9F1A-4611-AE96-8ABB190EF038}" srcOrd="0" destOrd="0" presId="urn:microsoft.com/office/officeart/2005/8/layout/radial4"/>
    <dgm:cxn modelId="{2BE10057-C85F-4C18-8617-287467070FDD}" type="presOf" srcId="{345C1E15-7588-4741-AEDB-5E39A9AD5C52}" destId="{44C58A1D-2A6C-4C6C-986B-5F68EEE0EB4D}" srcOrd="0" destOrd="0" presId="urn:microsoft.com/office/officeart/2005/8/layout/radial4"/>
    <dgm:cxn modelId="{8098C5F5-76BA-4F71-A5FA-C0DF4AF2A2E1}" type="presParOf" srcId="{082DC3CE-2DD4-4012-BD09-B66B06E8B3B3}" destId="{2532A544-BE45-4D3F-AD97-84702F972611}" srcOrd="0" destOrd="0" presId="urn:microsoft.com/office/officeart/2005/8/layout/radial4"/>
    <dgm:cxn modelId="{723566FE-C7DF-43DC-A5D4-D607FF61C207}" type="presParOf" srcId="{082DC3CE-2DD4-4012-BD09-B66B06E8B3B3}" destId="{FA93361D-4A75-40E8-918A-C3BF06BBF737}" srcOrd="1" destOrd="0" presId="urn:microsoft.com/office/officeart/2005/8/layout/radial4"/>
    <dgm:cxn modelId="{814AAEEE-8942-4D1C-947D-F0EDADE29927}" type="presParOf" srcId="{082DC3CE-2DD4-4012-BD09-B66B06E8B3B3}" destId="{BD4B955C-563F-479C-BF38-97BA42307E49}" srcOrd="2" destOrd="0" presId="urn:microsoft.com/office/officeart/2005/8/layout/radial4"/>
    <dgm:cxn modelId="{A5551566-35DB-4F44-B38E-A66EE1AB2165}" type="presParOf" srcId="{082DC3CE-2DD4-4012-BD09-B66B06E8B3B3}" destId="{CE4E9051-9F1A-4611-AE96-8ABB190EF038}" srcOrd="3" destOrd="0" presId="urn:microsoft.com/office/officeart/2005/8/layout/radial4"/>
    <dgm:cxn modelId="{7807BB00-9519-48F6-AF45-0420D4EAD82B}" type="presParOf" srcId="{082DC3CE-2DD4-4012-BD09-B66B06E8B3B3}" destId="{0E479DF9-E533-4D1B-8D9E-B54C85A31BBD}" srcOrd="4" destOrd="0" presId="urn:microsoft.com/office/officeart/2005/8/layout/radial4"/>
    <dgm:cxn modelId="{64E691B7-3052-4636-BD6D-C868A2E11D57}" type="presParOf" srcId="{082DC3CE-2DD4-4012-BD09-B66B06E8B3B3}" destId="{04117E01-84D1-4EE4-8A28-DC3938E4EE4E}" srcOrd="5" destOrd="0" presId="urn:microsoft.com/office/officeart/2005/8/layout/radial4"/>
    <dgm:cxn modelId="{44790942-C67D-4AEC-A76C-B713FBCAD23C}" type="presParOf" srcId="{082DC3CE-2DD4-4012-BD09-B66B06E8B3B3}" destId="{DAE459DC-FC6F-412F-A7F8-F35E2C314DE4}" srcOrd="6" destOrd="0" presId="urn:microsoft.com/office/officeart/2005/8/layout/radial4"/>
    <dgm:cxn modelId="{B4B6ECF2-A178-40D3-9A9F-49977FD3D634}" type="presParOf" srcId="{082DC3CE-2DD4-4012-BD09-B66B06E8B3B3}" destId="{169717C2-8695-4693-81E5-49F088810421}" srcOrd="7" destOrd="0" presId="urn:microsoft.com/office/officeart/2005/8/layout/radial4"/>
    <dgm:cxn modelId="{2C4EEA9D-A52B-40AE-85F5-2ECFB37CFFF9}" type="presParOf" srcId="{082DC3CE-2DD4-4012-BD09-B66B06E8B3B3}" destId="{11DCB670-C8EE-42EF-A71F-EB8A95CBE532}" srcOrd="8" destOrd="0" presId="urn:microsoft.com/office/officeart/2005/8/layout/radial4"/>
    <dgm:cxn modelId="{35716F56-886F-43FD-A5AD-FB278A67419C}" type="presParOf" srcId="{082DC3CE-2DD4-4012-BD09-B66B06E8B3B3}" destId="{44C58A1D-2A6C-4C6C-986B-5F68EEE0EB4D}" srcOrd="9" destOrd="0" presId="urn:microsoft.com/office/officeart/2005/8/layout/radial4"/>
    <dgm:cxn modelId="{BA5B0735-DFF5-4914-B20B-3A5B982506B2}" type="presParOf" srcId="{082DC3CE-2DD4-4012-BD09-B66B06E8B3B3}" destId="{72AC78EA-5630-4740-B573-325B03FA30F1}" srcOrd="10" destOrd="0" presId="urn:microsoft.com/office/officeart/2005/8/layout/radial4"/>
    <dgm:cxn modelId="{D03D8D16-90DD-42E4-9EA1-75C7B6B88FA1}" type="presParOf" srcId="{082DC3CE-2DD4-4012-BD09-B66B06E8B3B3}" destId="{626D4EFD-B9F0-4C8F-A269-499A88DF1D59}" srcOrd="11" destOrd="0" presId="urn:microsoft.com/office/officeart/2005/8/layout/radial4"/>
    <dgm:cxn modelId="{D7D43C33-7B27-492F-AD35-59C13D5B7636}" type="presParOf" srcId="{082DC3CE-2DD4-4012-BD09-B66B06E8B3B3}" destId="{39330805-4555-4263-B739-3FE2424828F2}" srcOrd="12" destOrd="0" presId="urn:microsoft.com/office/officeart/2005/8/layout/radial4"/>
    <dgm:cxn modelId="{7B49F7E4-03B2-4709-9C98-D01DF84B4C3E}" type="presParOf" srcId="{082DC3CE-2DD4-4012-BD09-B66B06E8B3B3}" destId="{CB64AEEC-958C-406C-BBE1-85C05FDABB4C}" srcOrd="13" destOrd="0" presId="urn:microsoft.com/office/officeart/2005/8/layout/radial4"/>
    <dgm:cxn modelId="{D6444E62-6D4F-4825-AA36-F189DF98009C}" type="presParOf" srcId="{082DC3CE-2DD4-4012-BD09-B66B06E8B3B3}" destId="{D36684B5-9ECE-4622-BE73-ADF3668EBE65}" srcOrd="14"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C47CA4EE-CA5E-407B-B31F-FC23D8ECA89C}" type="doc">
      <dgm:prSet loTypeId="urn:microsoft.com/office/officeart/2005/8/layout/matrix2" loCatId="matrix" qsTypeId="urn:microsoft.com/office/officeart/2005/8/quickstyle/simple1" qsCatId="simple" csTypeId="urn:microsoft.com/office/officeart/2005/8/colors/accent1_2" csCatId="accent1" phldr="1"/>
      <dgm:spPr/>
      <dgm:t>
        <a:bodyPr/>
        <a:lstStyle/>
        <a:p>
          <a:endParaRPr lang="zh-CN" altLang="en-US"/>
        </a:p>
      </dgm:t>
    </dgm:pt>
    <dgm:pt modelId="{FDBD3F15-AF80-4846-9DEE-6DCC954651C5}">
      <dgm:prSet phldrT="[文本]">
        <dgm:style>
          <a:lnRef idx="1">
            <a:schemeClr val="accent2"/>
          </a:lnRef>
          <a:fillRef idx="2">
            <a:schemeClr val="accent2"/>
          </a:fillRef>
          <a:effectRef idx="1">
            <a:schemeClr val="accent2"/>
          </a:effectRef>
          <a:fontRef idx="minor">
            <a:schemeClr val="dk1"/>
          </a:fontRef>
        </dgm:style>
      </dgm:prSet>
      <dgm:spPr/>
      <dgm:t>
        <a:bodyPr/>
        <a:lstStyle/>
        <a:p>
          <a:r>
            <a:rPr lang="zh-CN" altLang="en-US" dirty="0" smtClean="0"/>
            <a:t>数据文件</a:t>
          </a:r>
          <a:endParaRPr lang="zh-CN" altLang="en-US" dirty="0"/>
        </a:p>
      </dgm:t>
    </dgm:pt>
    <dgm:pt modelId="{E8381211-8E4D-4F4A-BD61-18E26BBA1FEF}" type="parTrans" cxnId="{FF14BF0D-3624-4C68-BA20-C0908D346259}">
      <dgm:prSet/>
      <dgm:spPr/>
      <dgm:t>
        <a:bodyPr/>
        <a:lstStyle/>
        <a:p>
          <a:endParaRPr lang="zh-CN" altLang="en-US"/>
        </a:p>
      </dgm:t>
    </dgm:pt>
    <dgm:pt modelId="{B507E4C6-D628-4796-9EAD-719386013D88}" type="sibTrans" cxnId="{FF14BF0D-3624-4C68-BA20-C0908D346259}">
      <dgm:prSet/>
      <dgm:spPr/>
      <dgm:t>
        <a:bodyPr/>
        <a:lstStyle/>
        <a:p>
          <a:endParaRPr lang="zh-CN" altLang="en-US"/>
        </a:p>
      </dgm:t>
    </dgm:pt>
    <dgm:pt modelId="{560DE1EB-7CEA-4CDD-9801-A0126EE5673D}">
      <dgm:prSet phldrT="[文本]" phldr="1"/>
      <dgm:spPr/>
      <dgm:t>
        <a:bodyPr/>
        <a:lstStyle/>
        <a:p>
          <a:endParaRPr lang="zh-CN" altLang="en-US"/>
        </a:p>
      </dgm:t>
    </dgm:pt>
    <dgm:pt modelId="{215B94AE-4F34-4448-84BB-9A4855731507}" type="parTrans" cxnId="{7C3C4E8D-6FDC-4A7B-89C3-5C1B6F0E695B}">
      <dgm:prSet/>
      <dgm:spPr/>
      <dgm:t>
        <a:bodyPr/>
        <a:lstStyle/>
        <a:p>
          <a:endParaRPr lang="zh-CN" altLang="en-US"/>
        </a:p>
      </dgm:t>
    </dgm:pt>
    <dgm:pt modelId="{D2266E6B-5A42-49A4-9B1A-8CF6D405D58D}" type="sibTrans" cxnId="{7C3C4E8D-6FDC-4A7B-89C3-5C1B6F0E695B}">
      <dgm:prSet/>
      <dgm:spPr/>
      <dgm:t>
        <a:bodyPr/>
        <a:lstStyle/>
        <a:p>
          <a:endParaRPr lang="zh-CN" altLang="en-US"/>
        </a:p>
      </dgm:t>
    </dgm:pt>
    <dgm:pt modelId="{AABA98D1-C3F7-461F-9515-87156FAE5256}">
      <dgm:prSet phldrT="[文本]" phldr="1"/>
      <dgm:spPr/>
      <dgm:t>
        <a:bodyPr/>
        <a:lstStyle/>
        <a:p>
          <a:endParaRPr lang="zh-CN" altLang="en-US"/>
        </a:p>
      </dgm:t>
    </dgm:pt>
    <dgm:pt modelId="{56EAEC6C-55C6-4D1D-8E93-E92F69A05DF2}" type="parTrans" cxnId="{DA7EDF26-6E88-4BE8-BB28-E13FD7602CA5}">
      <dgm:prSet/>
      <dgm:spPr/>
      <dgm:t>
        <a:bodyPr/>
        <a:lstStyle/>
        <a:p>
          <a:endParaRPr lang="zh-CN" altLang="en-US"/>
        </a:p>
      </dgm:t>
    </dgm:pt>
    <dgm:pt modelId="{AEDEA7C0-CB25-4495-8A01-B894CC682CD3}" type="sibTrans" cxnId="{DA7EDF26-6E88-4BE8-BB28-E13FD7602CA5}">
      <dgm:prSet/>
      <dgm:spPr/>
      <dgm:t>
        <a:bodyPr/>
        <a:lstStyle/>
        <a:p>
          <a:endParaRPr lang="zh-CN" altLang="en-US"/>
        </a:p>
      </dgm:t>
    </dgm:pt>
    <dgm:pt modelId="{F63A9FC0-30E3-4FC3-BE25-1508DC9DDB72}">
      <dgm:prSet phldrT="[文本]" phldr="1"/>
      <dgm:spPr/>
      <dgm:t>
        <a:bodyPr/>
        <a:lstStyle/>
        <a:p>
          <a:endParaRPr lang="zh-CN" altLang="en-US"/>
        </a:p>
      </dgm:t>
    </dgm:pt>
    <dgm:pt modelId="{173D9000-11FD-4F10-81B3-0C90DC7526A3}" type="parTrans" cxnId="{ECC91ECC-0E0A-4D8C-B48D-39481492FECF}">
      <dgm:prSet/>
      <dgm:spPr/>
      <dgm:t>
        <a:bodyPr/>
        <a:lstStyle/>
        <a:p>
          <a:endParaRPr lang="zh-CN" altLang="en-US"/>
        </a:p>
      </dgm:t>
    </dgm:pt>
    <dgm:pt modelId="{30E5708A-1C5D-4BEA-BD4B-97A3542CCB18}" type="sibTrans" cxnId="{ECC91ECC-0E0A-4D8C-B48D-39481492FECF}">
      <dgm:prSet/>
      <dgm:spPr/>
      <dgm:t>
        <a:bodyPr/>
        <a:lstStyle/>
        <a:p>
          <a:endParaRPr lang="zh-CN" altLang="en-US"/>
        </a:p>
      </dgm:t>
    </dgm:pt>
    <dgm:pt modelId="{7B009819-51C3-4535-89D4-47CD604D3C0C}">
      <dgm:prSet>
        <dgm:style>
          <a:lnRef idx="1">
            <a:schemeClr val="accent2"/>
          </a:lnRef>
          <a:fillRef idx="2">
            <a:schemeClr val="accent2"/>
          </a:fillRef>
          <a:effectRef idx="1">
            <a:schemeClr val="accent2"/>
          </a:effectRef>
          <a:fontRef idx="minor">
            <a:schemeClr val="dk1"/>
          </a:fontRef>
        </dgm:style>
      </dgm:prSet>
      <dgm:spPr/>
      <dgm:t>
        <a:bodyPr/>
        <a:lstStyle/>
        <a:p>
          <a:r>
            <a:rPr lang="zh-CN" altLang="en-US" dirty="0" smtClean="0"/>
            <a:t>程序代码</a:t>
          </a:r>
          <a:endParaRPr lang="zh-CN" altLang="en-US" dirty="0"/>
        </a:p>
      </dgm:t>
    </dgm:pt>
    <dgm:pt modelId="{F2981852-0511-4591-B024-F166CCC64F7E}" type="parTrans" cxnId="{E7C97BC8-6C2B-48CF-8853-84EC3FE24CCA}">
      <dgm:prSet/>
      <dgm:spPr/>
      <dgm:t>
        <a:bodyPr/>
        <a:lstStyle/>
        <a:p>
          <a:endParaRPr lang="zh-CN" altLang="en-US"/>
        </a:p>
      </dgm:t>
    </dgm:pt>
    <dgm:pt modelId="{830C0433-A420-438B-8C4E-E7A4B0DBE05A}" type="sibTrans" cxnId="{E7C97BC8-6C2B-48CF-8853-84EC3FE24CCA}">
      <dgm:prSet/>
      <dgm:spPr/>
      <dgm:t>
        <a:bodyPr/>
        <a:lstStyle/>
        <a:p>
          <a:endParaRPr lang="zh-CN" altLang="en-US"/>
        </a:p>
      </dgm:t>
    </dgm:pt>
    <dgm:pt modelId="{09ED54B8-971E-4D54-ABEF-D35688C3383A}">
      <dgm:prSet>
        <dgm:style>
          <a:lnRef idx="1">
            <a:schemeClr val="accent2"/>
          </a:lnRef>
          <a:fillRef idx="2">
            <a:schemeClr val="accent2"/>
          </a:fillRef>
          <a:effectRef idx="1">
            <a:schemeClr val="accent2"/>
          </a:effectRef>
          <a:fontRef idx="minor">
            <a:schemeClr val="dk1"/>
          </a:fontRef>
        </dgm:style>
      </dgm:prSet>
      <dgm:spPr/>
      <dgm:t>
        <a:bodyPr/>
        <a:lstStyle/>
        <a:p>
          <a:r>
            <a:rPr lang="zh-CN" altLang="en-US" dirty="0" smtClean="0"/>
            <a:t>其他数据</a:t>
          </a:r>
          <a:endParaRPr lang="zh-CN" altLang="en-US" dirty="0"/>
        </a:p>
      </dgm:t>
    </dgm:pt>
    <dgm:pt modelId="{DA2E5B0F-9914-4A36-B692-90D657912FB3}" type="parTrans" cxnId="{804541F8-B705-4D95-B061-0AA0409C734A}">
      <dgm:prSet/>
      <dgm:spPr/>
      <dgm:t>
        <a:bodyPr/>
        <a:lstStyle/>
        <a:p>
          <a:endParaRPr lang="zh-CN" altLang="en-US"/>
        </a:p>
      </dgm:t>
    </dgm:pt>
    <dgm:pt modelId="{7970B944-144F-473D-B9FE-C60FEDD2E594}" type="sibTrans" cxnId="{804541F8-B705-4D95-B061-0AA0409C734A}">
      <dgm:prSet/>
      <dgm:spPr/>
      <dgm:t>
        <a:bodyPr/>
        <a:lstStyle/>
        <a:p>
          <a:endParaRPr lang="zh-CN" altLang="en-US"/>
        </a:p>
      </dgm:t>
    </dgm:pt>
    <dgm:pt modelId="{9EE825E5-CEA3-4D84-8C35-4F764BCA0471}">
      <dgm:prSet>
        <dgm:style>
          <a:lnRef idx="1">
            <a:schemeClr val="accent2"/>
          </a:lnRef>
          <a:fillRef idx="2">
            <a:schemeClr val="accent2"/>
          </a:fillRef>
          <a:effectRef idx="1">
            <a:schemeClr val="accent2"/>
          </a:effectRef>
          <a:fontRef idx="minor">
            <a:schemeClr val="dk1"/>
          </a:fontRef>
        </dgm:style>
      </dgm:prSet>
      <dgm:spPr/>
      <dgm:t>
        <a:bodyPr/>
        <a:lstStyle/>
        <a:p>
          <a:r>
            <a:rPr lang="zh-CN" altLang="en-US" dirty="0" smtClean="0"/>
            <a:t>文档资料</a:t>
          </a:r>
          <a:endParaRPr lang="zh-CN" altLang="en-US" dirty="0"/>
        </a:p>
      </dgm:t>
    </dgm:pt>
    <dgm:pt modelId="{0D23095B-49CA-4FE4-A826-73381377C3AB}" type="parTrans" cxnId="{6521A668-1ED0-4BB5-A5C4-71E58E3CD77D}">
      <dgm:prSet/>
      <dgm:spPr/>
      <dgm:t>
        <a:bodyPr/>
        <a:lstStyle/>
        <a:p>
          <a:endParaRPr lang="zh-CN" altLang="en-US"/>
        </a:p>
      </dgm:t>
    </dgm:pt>
    <dgm:pt modelId="{6C0AB533-A6C9-41E0-A70E-6666FB3BE190}" type="sibTrans" cxnId="{6521A668-1ED0-4BB5-A5C4-71E58E3CD77D}">
      <dgm:prSet/>
      <dgm:spPr/>
      <dgm:t>
        <a:bodyPr/>
        <a:lstStyle/>
        <a:p>
          <a:endParaRPr lang="zh-CN" altLang="en-US"/>
        </a:p>
      </dgm:t>
    </dgm:pt>
    <dgm:pt modelId="{E2FBB648-83E0-49DC-8134-07128B248028}">
      <dgm:prSet/>
      <dgm:spPr/>
      <dgm:t>
        <a:bodyPr/>
        <a:lstStyle/>
        <a:p>
          <a:endParaRPr lang="zh-CN" altLang="en-US" dirty="0"/>
        </a:p>
      </dgm:t>
    </dgm:pt>
    <dgm:pt modelId="{17FE4BC8-29F4-4949-9047-DF6203D746A9}" type="parTrans" cxnId="{496A9F62-FF95-4842-A381-C4998BCE9B74}">
      <dgm:prSet/>
      <dgm:spPr/>
      <dgm:t>
        <a:bodyPr/>
        <a:lstStyle/>
        <a:p>
          <a:endParaRPr lang="zh-CN" altLang="en-US"/>
        </a:p>
      </dgm:t>
    </dgm:pt>
    <dgm:pt modelId="{BA002059-1C0F-4352-A238-FC6CBD9A7E33}" type="sibTrans" cxnId="{496A9F62-FF95-4842-A381-C4998BCE9B74}">
      <dgm:prSet/>
      <dgm:spPr/>
      <dgm:t>
        <a:bodyPr/>
        <a:lstStyle/>
        <a:p>
          <a:endParaRPr lang="zh-CN" altLang="en-US"/>
        </a:p>
      </dgm:t>
    </dgm:pt>
    <dgm:pt modelId="{75EF5E46-AE6C-45C1-A975-298A638A90E9}" type="pres">
      <dgm:prSet presAssocID="{C47CA4EE-CA5E-407B-B31F-FC23D8ECA89C}" presName="matrix" presStyleCnt="0">
        <dgm:presLayoutVars>
          <dgm:chMax val="1"/>
          <dgm:dir/>
          <dgm:resizeHandles val="exact"/>
        </dgm:presLayoutVars>
      </dgm:prSet>
      <dgm:spPr/>
      <dgm:t>
        <a:bodyPr/>
        <a:lstStyle/>
        <a:p>
          <a:endParaRPr lang="zh-CN" altLang="en-US"/>
        </a:p>
      </dgm:t>
    </dgm:pt>
    <dgm:pt modelId="{816CA01C-1FA6-4AAE-848B-8AE7B93403E5}" type="pres">
      <dgm:prSet presAssocID="{C47CA4EE-CA5E-407B-B31F-FC23D8ECA89C}" presName="axisShape" presStyleLbl="bgShp" presStyleIdx="0" presStyleCnt="1"/>
      <dgm:spPr/>
    </dgm:pt>
    <dgm:pt modelId="{586B7CC2-0605-47A5-84BF-27E68BC6CF3B}" type="pres">
      <dgm:prSet presAssocID="{C47CA4EE-CA5E-407B-B31F-FC23D8ECA89C}" presName="rect1" presStyleLbl="node1" presStyleIdx="0" presStyleCnt="4">
        <dgm:presLayoutVars>
          <dgm:chMax val="0"/>
          <dgm:chPref val="0"/>
          <dgm:bulletEnabled val="1"/>
        </dgm:presLayoutVars>
      </dgm:prSet>
      <dgm:spPr/>
      <dgm:t>
        <a:bodyPr/>
        <a:lstStyle/>
        <a:p>
          <a:endParaRPr lang="zh-CN" altLang="en-US"/>
        </a:p>
      </dgm:t>
    </dgm:pt>
    <dgm:pt modelId="{D01EE923-79D8-4679-A8C1-63CEF3C7D3F2}" type="pres">
      <dgm:prSet presAssocID="{C47CA4EE-CA5E-407B-B31F-FC23D8ECA89C}" presName="rect2" presStyleLbl="node1" presStyleIdx="1" presStyleCnt="4">
        <dgm:presLayoutVars>
          <dgm:chMax val="0"/>
          <dgm:chPref val="0"/>
          <dgm:bulletEnabled val="1"/>
        </dgm:presLayoutVars>
      </dgm:prSet>
      <dgm:spPr/>
      <dgm:t>
        <a:bodyPr/>
        <a:lstStyle/>
        <a:p>
          <a:endParaRPr lang="zh-CN" altLang="en-US"/>
        </a:p>
      </dgm:t>
    </dgm:pt>
    <dgm:pt modelId="{C98A01DA-4F2A-43E0-ABF5-CE5527333766}" type="pres">
      <dgm:prSet presAssocID="{C47CA4EE-CA5E-407B-B31F-FC23D8ECA89C}" presName="rect3" presStyleLbl="node1" presStyleIdx="2" presStyleCnt="4">
        <dgm:presLayoutVars>
          <dgm:chMax val="0"/>
          <dgm:chPref val="0"/>
          <dgm:bulletEnabled val="1"/>
        </dgm:presLayoutVars>
      </dgm:prSet>
      <dgm:spPr/>
      <dgm:t>
        <a:bodyPr/>
        <a:lstStyle/>
        <a:p>
          <a:endParaRPr lang="zh-CN" altLang="en-US"/>
        </a:p>
      </dgm:t>
    </dgm:pt>
    <dgm:pt modelId="{588DFD59-144A-4377-A019-EEE39997E03D}" type="pres">
      <dgm:prSet presAssocID="{C47CA4EE-CA5E-407B-B31F-FC23D8ECA89C}" presName="rect4" presStyleLbl="node1" presStyleIdx="3" presStyleCnt="4">
        <dgm:presLayoutVars>
          <dgm:chMax val="0"/>
          <dgm:chPref val="0"/>
          <dgm:bulletEnabled val="1"/>
        </dgm:presLayoutVars>
      </dgm:prSet>
      <dgm:spPr/>
      <dgm:t>
        <a:bodyPr/>
        <a:lstStyle/>
        <a:p>
          <a:endParaRPr lang="zh-CN" altLang="en-US"/>
        </a:p>
      </dgm:t>
    </dgm:pt>
  </dgm:ptLst>
  <dgm:cxnLst>
    <dgm:cxn modelId="{BCCC55D7-11F7-43DC-B55C-6F23821FB267}" type="presOf" srcId="{9EE825E5-CEA3-4D84-8C35-4F764BCA0471}" destId="{588DFD59-144A-4377-A019-EEE39997E03D}" srcOrd="0" destOrd="0" presId="urn:microsoft.com/office/officeart/2005/8/layout/matrix2"/>
    <dgm:cxn modelId="{ECC91ECC-0E0A-4D8C-B48D-39481492FECF}" srcId="{C47CA4EE-CA5E-407B-B31F-FC23D8ECA89C}" destId="{F63A9FC0-30E3-4FC3-BE25-1508DC9DDB72}" srcOrd="7" destOrd="0" parTransId="{173D9000-11FD-4F10-81B3-0C90DC7526A3}" sibTransId="{30E5708A-1C5D-4BEA-BD4B-97A3542CCB18}"/>
    <dgm:cxn modelId="{7C3C4E8D-6FDC-4A7B-89C3-5C1B6F0E695B}" srcId="{C47CA4EE-CA5E-407B-B31F-FC23D8ECA89C}" destId="{560DE1EB-7CEA-4CDD-9801-A0126EE5673D}" srcOrd="5" destOrd="0" parTransId="{215B94AE-4F34-4448-84BB-9A4855731507}" sibTransId="{D2266E6B-5A42-49A4-9B1A-8CF6D405D58D}"/>
    <dgm:cxn modelId="{496A9F62-FF95-4842-A381-C4998BCE9B74}" srcId="{C47CA4EE-CA5E-407B-B31F-FC23D8ECA89C}" destId="{E2FBB648-83E0-49DC-8134-07128B248028}" srcOrd="4" destOrd="0" parTransId="{17FE4BC8-29F4-4949-9047-DF6203D746A9}" sibTransId="{BA002059-1C0F-4352-A238-FC6CBD9A7E33}"/>
    <dgm:cxn modelId="{804541F8-B705-4D95-B061-0AA0409C734A}" srcId="{C47CA4EE-CA5E-407B-B31F-FC23D8ECA89C}" destId="{09ED54B8-971E-4D54-ABEF-D35688C3383A}" srcOrd="2" destOrd="0" parTransId="{DA2E5B0F-9914-4A36-B692-90D657912FB3}" sibTransId="{7970B944-144F-473D-B9FE-C60FEDD2E594}"/>
    <dgm:cxn modelId="{E7C97BC8-6C2B-48CF-8853-84EC3FE24CCA}" srcId="{C47CA4EE-CA5E-407B-B31F-FC23D8ECA89C}" destId="{7B009819-51C3-4535-89D4-47CD604D3C0C}" srcOrd="1" destOrd="0" parTransId="{F2981852-0511-4591-B024-F166CCC64F7E}" sibTransId="{830C0433-A420-438B-8C4E-E7A4B0DBE05A}"/>
    <dgm:cxn modelId="{DA7EDF26-6E88-4BE8-BB28-E13FD7602CA5}" srcId="{C47CA4EE-CA5E-407B-B31F-FC23D8ECA89C}" destId="{AABA98D1-C3F7-461F-9515-87156FAE5256}" srcOrd="6" destOrd="0" parTransId="{56EAEC6C-55C6-4D1D-8E93-E92F69A05DF2}" sibTransId="{AEDEA7C0-CB25-4495-8A01-B894CC682CD3}"/>
    <dgm:cxn modelId="{7C5F684F-C7C9-4BE1-82E8-ED4A53D5E8E3}" type="presOf" srcId="{7B009819-51C3-4535-89D4-47CD604D3C0C}" destId="{D01EE923-79D8-4679-A8C1-63CEF3C7D3F2}" srcOrd="0" destOrd="0" presId="urn:microsoft.com/office/officeart/2005/8/layout/matrix2"/>
    <dgm:cxn modelId="{9CAC83A9-6D0A-4660-8357-E8523A2E8B8C}" type="presOf" srcId="{FDBD3F15-AF80-4846-9DEE-6DCC954651C5}" destId="{586B7CC2-0605-47A5-84BF-27E68BC6CF3B}" srcOrd="0" destOrd="0" presId="urn:microsoft.com/office/officeart/2005/8/layout/matrix2"/>
    <dgm:cxn modelId="{FF14BF0D-3624-4C68-BA20-C0908D346259}" srcId="{C47CA4EE-CA5E-407B-B31F-FC23D8ECA89C}" destId="{FDBD3F15-AF80-4846-9DEE-6DCC954651C5}" srcOrd="0" destOrd="0" parTransId="{E8381211-8E4D-4F4A-BD61-18E26BBA1FEF}" sibTransId="{B507E4C6-D628-4796-9EAD-719386013D88}"/>
    <dgm:cxn modelId="{4130F01D-F886-4736-9163-7ACE58E0F0C8}" type="presOf" srcId="{C47CA4EE-CA5E-407B-B31F-FC23D8ECA89C}" destId="{75EF5E46-AE6C-45C1-A975-298A638A90E9}" srcOrd="0" destOrd="0" presId="urn:microsoft.com/office/officeart/2005/8/layout/matrix2"/>
    <dgm:cxn modelId="{C2183993-08DE-48EF-A1D0-A7E71DA436E1}" type="presOf" srcId="{09ED54B8-971E-4D54-ABEF-D35688C3383A}" destId="{C98A01DA-4F2A-43E0-ABF5-CE5527333766}" srcOrd="0" destOrd="0" presId="urn:microsoft.com/office/officeart/2005/8/layout/matrix2"/>
    <dgm:cxn modelId="{6521A668-1ED0-4BB5-A5C4-71E58E3CD77D}" srcId="{C47CA4EE-CA5E-407B-B31F-FC23D8ECA89C}" destId="{9EE825E5-CEA3-4D84-8C35-4F764BCA0471}" srcOrd="3" destOrd="0" parTransId="{0D23095B-49CA-4FE4-A826-73381377C3AB}" sibTransId="{6C0AB533-A6C9-41E0-A70E-6666FB3BE190}"/>
    <dgm:cxn modelId="{95AF7270-5E0B-4F4C-A785-44B0C5C22089}" type="presParOf" srcId="{75EF5E46-AE6C-45C1-A975-298A638A90E9}" destId="{816CA01C-1FA6-4AAE-848B-8AE7B93403E5}" srcOrd="0" destOrd="0" presId="urn:microsoft.com/office/officeart/2005/8/layout/matrix2"/>
    <dgm:cxn modelId="{8D6A6904-8B4C-4F3A-B80D-5998A9AF4D8A}" type="presParOf" srcId="{75EF5E46-AE6C-45C1-A975-298A638A90E9}" destId="{586B7CC2-0605-47A5-84BF-27E68BC6CF3B}" srcOrd="1" destOrd="0" presId="urn:microsoft.com/office/officeart/2005/8/layout/matrix2"/>
    <dgm:cxn modelId="{07A98C47-F78A-4E48-AEF9-670B85053DBE}" type="presParOf" srcId="{75EF5E46-AE6C-45C1-A975-298A638A90E9}" destId="{D01EE923-79D8-4679-A8C1-63CEF3C7D3F2}" srcOrd="2" destOrd="0" presId="urn:microsoft.com/office/officeart/2005/8/layout/matrix2"/>
    <dgm:cxn modelId="{7E5DD106-5AA9-4F49-9427-4B4DBE244841}" type="presParOf" srcId="{75EF5E46-AE6C-45C1-A975-298A638A90E9}" destId="{C98A01DA-4F2A-43E0-ABF5-CE5527333766}" srcOrd="3" destOrd="0" presId="urn:microsoft.com/office/officeart/2005/8/layout/matrix2"/>
    <dgm:cxn modelId="{A3AB290E-A886-4E6E-82AE-B81CBAB75FC2}" type="presParOf" srcId="{75EF5E46-AE6C-45C1-A975-298A638A90E9}" destId="{588DFD59-144A-4377-A019-EEE39997E03D}"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B6F722A-B305-48AA-BF77-4B634B194FFC}" type="doc">
      <dgm:prSet loTypeId="urn:microsoft.com/office/officeart/2005/8/layout/radial4" loCatId="relationship" qsTypeId="urn:microsoft.com/office/officeart/2005/8/quickstyle/simple1" qsCatId="simple" csTypeId="urn:microsoft.com/office/officeart/2005/8/colors/accent1_1" csCatId="accent1" phldr="1"/>
      <dgm:spPr/>
      <dgm:t>
        <a:bodyPr/>
        <a:lstStyle/>
        <a:p>
          <a:endParaRPr lang="zh-CN" altLang="en-US"/>
        </a:p>
      </dgm:t>
    </dgm:pt>
    <dgm:pt modelId="{A931CC64-E873-44C0-97AA-2E9448FDE62B}">
      <dgm:prSet phldrT="[文本]" custT="1"/>
      <dgm:spPr/>
      <dgm:t>
        <a:bodyPr/>
        <a:lstStyle/>
        <a:p>
          <a:r>
            <a:rPr lang="zh-CN" altLang="en-US" sz="2400" b="0" dirty="0" smtClean="0">
              <a:effectLst/>
              <a:latin typeface="微软雅黑" panose="020B0503020204020204" pitchFamily="34" charset="-122"/>
              <a:ea typeface="微软雅黑" panose="020B0503020204020204" pitchFamily="34" charset="-122"/>
            </a:rPr>
            <a:t>验证数据的完整性</a:t>
          </a:r>
          <a:endParaRPr lang="zh-CN" altLang="en-US" sz="2400" b="0" dirty="0">
            <a:effectLst/>
            <a:latin typeface="微软雅黑" panose="020B0503020204020204" pitchFamily="34" charset="-122"/>
            <a:ea typeface="微软雅黑" panose="020B0503020204020204" pitchFamily="34" charset="-122"/>
          </a:endParaRPr>
        </a:p>
      </dgm:t>
    </dgm:pt>
    <dgm:pt modelId="{675C3514-5C4F-4241-BA64-66D950CB0286}" type="parTrans" cxnId="{90863A03-1FC7-42F9-9716-C1D4B3ED929B}">
      <dgm:prSet/>
      <dgm:spPr/>
      <dgm:t>
        <a:bodyPr/>
        <a:lstStyle/>
        <a:p>
          <a:endParaRPr lang="zh-CN" altLang="en-US"/>
        </a:p>
      </dgm:t>
    </dgm:pt>
    <dgm:pt modelId="{59EA097C-79E4-4C38-8B4B-0505B8938718}" type="sibTrans" cxnId="{90863A03-1FC7-42F9-9716-C1D4B3ED929B}">
      <dgm:prSet/>
      <dgm:spPr/>
      <dgm:t>
        <a:bodyPr/>
        <a:lstStyle/>
        <a:p>
          <a:endParaRPr lang="zh-CN" altLang="en-US"/>
        </a:p>
      </dgm:t>
    </dgm:pt>
    <dgm:pt modelId="{60996055-24B3-4C07-AC46-8223319A1DA8}">
      <dgm:prSet phldrT="[文本]" custT="1"/>
      <dgm:spPr/>
      <dgm:t>
        <a:bodyPr/>
        <a:lstStyle/>
        <a:p>
          <a:r>
            <a:rPr lang="zh-CN" altLang="en-US" sz="2000" dirty="0" smtClean="0">
              <a:effectLst/>
              <a:latin typeface="微软雅黑" panose="020B0503020204020204" pitchFamily="34" charset="-122"/>
              <a:ea typeface="微软雅黑" panose="020B0503020204020204" pitchFamily="34" charset="-122"/>
            </a:rPr>
            <a:t>数据文件是完整的</a:t>
          </a:r>
          <a:endParaRPr lang="zh-CN" altLang="en-US" sz="2000" dirty="0">
            <a:effectLst>
              <a:outerShdw blurRad="50800" dist="38100" dir="18900000" algn="bl" rotWithShape="0">
                <a:prstClr val="black">
                  <a:alpha val="40000"/>
                </a:prstClr>
              </a:outerShdw>
            </a:effectLst>
            <a:latin typeface="+mj-ea"/>
            <a:ea typeface="+mj-ea"/>
          </a:endParaRPr>
        </a:p>
      </dgm:t>
    </dgm:pt>
    <dgm:pt modelId="{517F9C26-0DED-4D5A-8D9B-FB2D10EAA721}" type="parTrans" cxnId="{CCF8C1CD-BAB0-46FD-A67C-ED29216593BC}">
      <dgm:prSet/>
      <dgm:spPr/>
      <dgm:t>
        <a:bodyPr/>
        <a:lstStyle/>
        <a:p>
          <a:endParaRPr lang="zh-CN" altLang="en-US"/>
        </a:p>
      </dgm:t>
    </dgm:pt>
    <dgm:pt modelId="{4699A9E7-C3C8-43B1-8095-A56D1F5762EA}" type="sibTrans" cxnId="{CCF8C1CD-BAB0-46FD-A67C-ED29216593BC}">
      <dgm:prSet/>
      <dgm:spPr/>
      <dgm:t>
        <a:bodyPr/>
        <a:lstStyle/>
        <a:p>
          <a:endParaRPr lang="zh-CN" altLang="en-US"/>
        </a:p>
      </dgm:t>
    </dgm:pt>
    <dgm:pt modelId="{46C59336-7059-40CB-A09A-C0BD3D25056B}">
      <dgm:prSet phldrT="[文本]" custT="1"/>
      <dgm:spPr/>
      <dgm:t>
        <a:bodyPr/>
        <a:lstStyle/>
        <a:p>
          <a:r>
            <a:rPr lang="zh-CN" altLang="en-US" sz="2000" dirty="0" smtClean="0">
              <a:effectLst/>
              <a:latin typeface="微软雅黑" panose="020B0503020204020204" pitchFamily="34" charset="-122"/>
              <a:ea typeface="微软雅黑" panose="020B0503020204020204" pitchFamily="34" charset="-122"/>
            </a:rPr>
            <a:t>迁移的业务能正常运行</a:t>
          </a:r>
          <a:endParaRPr lang="zh-CN" altLang="en-US" sz="2000" dirty="0">
            <a:effectLst/>
            <a:latin typeface="微软雅黑" panose="020B0503020204020204" pitchFamily="34" charset="-122"/>
            <a:ea typeface="微软雅黑" panose="020B0503020204020204" pitchFamily="34" charset="-122"/>
          </a:endParaRPr>
        </a:p>
      </dgm:t>
    </dgm:pt>
    <dgm:pt modelId="{10B31B66-1CC4-4896-9937-9849DDE70CD9}" type="parTrans" cxnId="{ADE3B9EF-6AE3-4CD9-8DFB-292D527ECFAD}">
      <dgm:prSet/>
      <dgm:spPr/>
      <dgm:t>
        <a:bodyPr/>
        <a:lstStyle/>
        <a:p>
          <a:endParaRPr lang="zh-CN" altLang="en-US"/>
        </a:p>
      </dgm:t>
    </dgm:pt>
    <dgm:pt modelId="{0964CFE3-6747-41D4-AC29-3F174439D7DC}" type="sibTrans" cxnId="{ADE3B9EF-6AE3-4CD9-8DFB-292D527ECFAD}">
      <dgm:prSet/>
      <dgm:spPr/>
      <dgm:t>
        <a:bodyPr/>
        <a:lstStyle/>
        <a:p>
          <a:endParaRPr lang="zh-CN" altLang="en-US"/>
        </a:p>
      </dgm:t>
    </dgm:pt>
    <dgm:pt modelId="{8717ACDA-8CBD-4655-B7C3-F8A339175222}">
      <dgm:prSet custT="1"/>
      <dgm:spPr/>
      <dgm:t>
        <a:bodyPr/>
        <a:lstStyle/>
        <a:p>
          <a:r>
            <a:rPr lang="zh-CN" altLang="en-US" sz="2000" dirty="0" smtClean="0">
              <a:effectLst/>
              <a:latin typeface="微软雅黑" panose="020B0503020204020204" pitchFamily="34" charset="-122"/>
              <a:ea typeface="微软雅黑" panose="020B0503020204020204" pitchFamily="34" charset="-122"/>
            </a:rPr>
            <a:t>用户数据已被完整返还</a:t>
          </a:r>
          <a:endParaRPr lang="zh-CN" altLang="en-US" sz="2000" dirty="0">
            <a:effectLst/>
            <a:latin typeface="微软雅黑" panose="020B0503020204020204" pitchFamily="34" charset="-122"/>
            <a:ea typeface="微软雅黑" panose="020B0503020204020204" pitchFamily="34" charset="-122"/>
          </a:endParaRPr>
        </a:p>
      </dgm:t>
    </dgm:pt>
    <dgm:pt modelId="{345C1E15-7588-4741-AEDB-5E39A9AD5C52}" type="parTrans" cxnId="{C2333DBC-E918-4946-8B87-3B66D59DB5FA}">
      <dgm:prSet/>
      <dgm:spPr/>
      <dgm:t>
        <a:bodyPr/>
        <a:lstStyle/>
        <a:p>
          <a:endParaRPr lang="zh-CN" altLang="en-US"/>
        </a:p>
      </dgm:t>
    </dgm:pt>
    <dgm:pt modelId="{C3E40961-829C-4156-B8E7-D1522EAAB957}" type="sibTrans" cxnId="{C2333DBC-E918-4946-8B87-3B66D59DB5FA}">
      <dgm:prSet/>
      <dgm:spPr/>
      <dgm:t>
        <a:bodyPr/>
        <a:lstStyle/>
        <a:p>
          <a:endParaRPr lang="zh-CN" altLang="en-US"/>
        </a:p>
      </dgm:t>
    </dgm:pt>
    <dgm:pt modelId="{3ADB3F69-5EF4-43EB-8C85-47468D34BC62}" type="pres">
      <dgm:prSet presAssocID="{3B6F722A-B305-48AA-BF77-4B634B194FFC}" presName="cycle" presStyleCnt="0">
        <dgm:presLayoutVars>
          <dgm:chMax val="1"/>
          <dgm:dir/>
          <dgm:animLvl val="ctr"/>
          <dgm:resizeHandles val="exact"/>
        </dgm:presLayoutVars>
      </dgm:prSet>
      <dgm:spPr/>
      <dgm:t>
        <a:bodyPr/>
        <a:lstStyle/>
        <a:p>
          <a:endParaRPr lang="zh-CN" altLang="en-US"/>
        </a:p>
      </dgm:t>
    </dgm:pt>
    <dgm:pt modelId="{EC015425-C43F-4A33-85D7-E99AAD5395F8}" type="pres">
      <dgm:prSet presAssocID="{A931CC64-E873-44C0-97AA-2E9448FDE62B}" presName="centerShape" presStyleLbl="node0" presStyleIdx="0" presStyleCnt="1"/>
      <dgm:spPr/>
      <dgm:t>
        <a:bodyPr/>
        <a:lstStyle/>
        <a:p>
          <a:endParaRPr lang="zh-CN" altLang="en-US"/>
        </a:p>
      </dgm:t>
    </dgm:pt>
    <dgm:pt modelId="{0568C0A9-8773-436C-9183-C37691F66D12}" type="pres">
      <dgm:prSet presAssocID="{345C1E15-7588-4741-AEDB-5E39A9AD5C52}" presName="parTrans" presStyleLbl="bgSibTrans2D1" presStyleIdx="0" presStyleCnt="3"/>
      <dgm:spPr/>
      <dgm:t>
        <a:bodyPr/>
        <a:lstStyle/>
        <a:p>
          <a:endParaRPr lang="zh-CN" altLang="en-US"/>
        </a:p>
      </dgm:t>
    </dgm:pt>
    <dgm:pt modelId="{006514B3-9428-440D-AA2B-C34D4D41E402}" type="pres">
      <dgm:prSet presAssocID="{8717ACDA-8CBD-4655-B7C3-F8A339175222}" presName="node" presStyleLbl="node1" presStyleIdx="0" presStyleCnt="3">
        <dgm:presLayoutVars>
          <dgm:bulletEnabled val="1"/>
        </dgm:presLayoutVars>
      </dgm:prSet>
      <dgm:spPr/>
      <dgm:t>
        <a:bodyPr/>
        <a:lstStyle/>
        <a:p>
          <a:endParaRPr lang="zh-CN" altLang="en-US"/>
        </a:p>
      </dgm:t>
    </dgm:pt>
    <dgm:pt modelId="{981C16EA-E6DF-44C8-B87B-375443595AD3}" type="pres">
      <dgm:prSet presAssocID="{517F9C26-0DED-4D5A-8D9B-FB2D10EAA721}" presName="parTrans" presStyleLbl="bgSibTrans2D1" presStyleIdx="1" presStyleCnt="3"/>
      <dgm:spPr/>
      <dgm:t>
        <a:bodyPr/>
        <a:lstStyle/>
        <a:p>
          <a:endParaRPr lang="zh-CN" altLang="en-US"/>
        </a:p>
      </dgm:t>
    </dgm:pt>
    <dgm:pt modelId="{3968B759-C5A9-4E09-93EB-974BFC99AD6F}" type="pres">
      <dgm:prSet presAssocID="{60996055-24B3-4C07-AC46-8223319A1DA8}" presName="node" presStyleLbl="node1" presStyleIdx="1" presStyleCnt="3">
        <dgm:presLayoutVars>
          <dgm:bulletEnabled val="1"/>
        </dgm:presLayoutVars>
      </dgm:prSet>
      <dgm:spPr/>
      <dgm:t>
        <a:bodyPr/>
        <a:lstStyle/>
        <a:p>
          <a:endParaRPr lang="zh-CN" altLang="en-US"/>
        </a:p>
      </dgm:t>
    </dgm:pt>
    <dgm:pt modelId="{AE63978F-89DA-4185-85A4-440F272A7653}" type="pres">
      <dgm:prSet presAssocID="{10B31B66-1CC4-4896-9937-9849DDE70CD9}" presName="parTrans" presStyleLbl="bgSibTrans2D1" presStyleIdx="2" presStyleCnt="3"/>
      <dgm:spPr/>
      <dgm:t>
        <a:bodyPr/>
        <a:lstStyle/>
        <a:p>
          <a:endParaRPr lang="zh-CN" altLang="en-US"/>
        </a:p>
      </dgm:t>
    </dgm:pt>
    <dgm:pt modelId="{AE803765-19A2-46CA-9665-602801210802}" type="pres">
      <dgm:prSet presAssocID="{46C59336-7059-40CB-A09A-C0BD3D25056B}" presName="node" presStyleLbl="node1" presStyleIdx="2" presStyleCnt="3">
        <dgm:presLayoutVars>
          <dgm:bulletEnabled val="1"/>
        </dgm:presLayoutVars>
      </dgm:prSet>
      <dgm:spPr/>
      <dgm:t>
        <a:bodyPr/>
        <a:lstStyle/>
        <a:p>
          <a:endParaRPr lang="zh-CN" altLang="en-US"/>
        </a:p>
      </dgm:t>
    </dgm:pt>
  </dgm:ptLst>
  <dgm:cxnLst>
    <dgm:cxn modelId="{10CFD218-EBA3-4964-B4BB-AC2FC3335B35}" type="presOf" srcId="{345C1E15-7588-4741-AEDB-5E39A9AD5C52}" destId="{0568C0A9-8773-436C-9183-C37691F66D12}" srcOrd="0" destOrd="0" presId="urn:microsoft.com/office/officeart/2005/8/layout/radial4"/>
    <dgm:cxn modelId="{42A595B0-1BED-4DB5-845E-5336ACB76AB3}" type="presOf" srcId="{517F9C26-0DED-4D5A-8D9B-FB2D10EAA721}" destId="{981C16EA-E6DF-44C8-B87B-375443595AD3}" srcOrd="0" destOrd="0" presId="urn:microsoft.com/office/officeart/2005/8/layout/radial4"/>
    <dgm:cxn modelId="{CCF8C1CD-BAB0-46FD-A67C-ED29216593BC}" srcId="{A931CC64-E873-44C0-97AA-2E9448FDE62B}" destId="{60996055-24B3-4C07-AC46-8223319A1DA8}" srcOrd="1" destOrd="0" parTransId="{517F9C26-0DED-4D5A-8D9B-FB2D10EAA721}" sibTransId="{4699A9E7-C3C8-43B1-8095-A56D1F5762EA}"/>
    <dgm:cxn modelId="{ADE3B9EF-6AE3-4CD9-8DFB-292D527ECFAD}" srcId="{A931CC64-E873-44C0-97AA-2E9448FDE62B}" destId="{46C59336-7059-40CB-A09A-C0BD3D25056B}" srcOrd="2" destOrd="0" parTransId="{10B31B66-1CC4-4896-9937-9849DDE70CD9}" sibTransId="{0964CFE3-6747-41D4-AC29-3F174439D7DC}"/>
    <dgm:cxn modelId="{F69D4049-C869-4DEA-94A5-0F7C9E2666D3}" type="presOf" srcId="{46C59336-7059-40CB-A09A-C0BD3D25056B}" destId="{AE803765-19A2-46CA-9665-602801210802}" srcOrd="0" destOrd="0" presId="urn:microsoft.com/office/officeart/2005/8/layout/radial4"/>
    <dgm:cxn modelId="{C2333DBC-E918-4946-8B87-3B66D59DB5FA}" srcId="{A931CC64-E873-44C0-97AA-2E9448FDE62B}" destId="{8717ACDA-8CBD-4655-B7C3-F8A339175222}" srcOrd="0" destOrd="0" parTransId="{345C1E15-7588-4741-AEDB-5E39A9AD5C52}" sibTransId="{C3E40961-829C-4156-B8E7-D1522EAAB957}"/>
    <dgm:cxn modelId="{5A40371C-6012-4CFF-8C0E-83BEF8682A07}" type="presOf" srcId="{60996055-24B3-4C07-AC46-8223319A1DA8}" destId="{3968B759-C5A9-4E09-93EB-974BFC99AD6F}" srcOrd="0" destOrd="0" presId="urn:microsoft.com/office/officeart/2005/8/layout/radial4"/>
    <dgm:cxn modelId="{F07EDA7A-1D26-441C-B56B-13F2FAB1DD02}" type="presOf" srcId="{8717ACDA-8CBD-4655-B7C3-F8A339175222}" destId="{006514B3-9428-440D-AA2B-C34D4D41E402}" srcOrd="0" destOrd="0" presId="urn:microsoft.com/office/officeart/2005/8/layout/radial4"/>
    <dgm:cxn modelId="{C880C0FC-EA8C-40BB-A462-D0BC39D96A5E}" type="presOf" srcId="{3B6F722A-B305-48AA-BF77-4B634B194FFC}" destId="{3ADB3F69-5EF4-43EB-8C85-47468D34BC62}" srcOrd="0" destOrd="0" presId="urn:microsoft.com/office/officeart/2005/8/layout/radial4"/>
    <dgm:cxn modelId="{90863A03-1FC7-42F9-9716-C1D4B3ED929B}" srcId="{3B6F722A-B305-48AA-BF77-4B634B194FFC}" destId="{A931CC64-E873-44C0-97AA-2E9448FDE62B}" srcOrd="0" destOrd="0" parTransId="{675C3514-5C4F-4241-BA64-66D950CB0286}" sibTransId="{59EA097C-79E4-4C38-8B4B-0505B8938718}"/>
    <dgm:cxn modelId="{31238EBB-AC6B-435D-AE94-26A49AC23D80}" type="presOf" srcId="{A931CC64-E873-44C0-97AA-2E9448FDE62B}" destId="{EC015425-C43F-4A33-85D7-E99AAD5395F8}" srcOrd="0" destOrd="0" presId="urn:microsoft.com/office/officeart/2005/8/layout/radial4"/>
    <dgm:cxn modelId="{55507C16-E463-451B-A8C0-CE41FDC567FC}" type="presOf" srcId="{10B31B66-1CC4-4896-9937-9849DDE70CD9}" destId="{AE63978F-89DA-4185-85A4-440F272A7653}" srcOrd="0" destOrd="0" presId="urn:microsoft.com/office/officeart/2005/8/layout/radial4"/>
    <dgm:cxn modelId="{6BFEF4C0-B76A-4292-9E16-61C1F34D0849}" type="presParOf" srcId="{3ADB3F69-5EF4-43EB-8C85-47468D34BC62}" destId="{EC015425-C43F-4A33-85D7-E99AAD5395F8}" srcOrd="0" destOrd="0" presId="urn:microsoft.com/office/officeart/2005/8/layout/radial4"/>
    <dgm:cxn modelId="{AA6DEC2A-F871-4E40-B89A-F1A9129F559E}" type="presParOf" srcId="{3ADB3F69-5EF4-43EB-8C85-47468D34BC62}" destId="{0568C0A9-8773-436C-9183-C37691F66D12}" srcOrd="1" destOrd="0" presId="urn:microsoft.com/office/officeart/2005/8/layout/radial4"/>
    <dgm:cxn modelId="{B647EB17-7621-4111-8411-774D926AE6A1}" type="presParOf" srcId="{3ADB3F69-5EF4-43EB-8C85-47468D34BC62}" destId="{006514B3-9428-440D-AA2B-C34D4D41E402}" srcOrd="2" destOrd="0" presId="urn:microsoft.com/office/officeart/2005/8/layout/radial4"/>
    <dgm:cxn modelId="{C12D4ACC-7ED7-4EE6-B191-E47069BA4802}" type="presParOf" srcId="{3ADB3F69-5EF4-43EB-8C85-47468D34BC62}" destId="{981C16EA-E6DF-44C8-B87B-375443595AD3}" srcOrd="3" destOrd="0" presId="urn:microsoft.com/office/officeart/2005/8/layout/radial4"/>
    <dgm:cxn modelId="{5F64CC31-429B-4BD5-A10D-52B834362432}" type="presParOf" srcId="{3ADB3F69-5EF4-43EB-8C85-47468D34BC62}" destId="{3968B759-C5A9-4E09-93EB-974BFC99AD6F}" srcOrd="4" destOrd="0" presId="urn:microsoft.com/office/officeart/2005/8/layout/radial4"/>
    <dgm:cxn modelId="{C140E9F4-7618-424F-9E72-08BE68B38409}" type="presParOf" srcId="{3ADB3F69-5EF4-43EB-8C85-47468D34BC62}" destId="{AE63978F-89DA-4185-85A4-440F272A7653}" srcOrd="5" destOrd="0" presId="urn:microsoft.com/office/officeart/2005/8/layout/radial4"/>
    <dgm:cxn modelId="{608D4D0C-00A8-471F-B131-4DA3CDFB69C7}" type="presParOf" srcId="{3ADB3F69-5EF4-43EB-8C85-47468D34BC62}" destId="{AE803765-19A2-46CA-9665-602801210802}" srcOrd="6" destOrd="0" presId="urn:microsoft.com/office/officeart/2005/8/layout/radial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B6F722A-B305-48AA-BF77-4B634B194FFC}" type="doc">
      <dgm:prSet loTypeId="urn:microsoft.com/office/officeart/2005/8/layout/radial5" loCatId="relationship" qsTypeId="urn:microsoft.com/office/officeart/2005/8/quickstyle/simple1" qsCatId="simple" csTypeId="urn:microsoft.com/office/officeart/2005/8/colors/accent1_1" csCatId="accent1" phldr="1"/>
      <dgm:spPr/>
      <dgm:t>
        <a:bodyPr/>
        <a:lstStyle/>
        <a:p>
          <a:endParaRPr lang="zh-CN" altLang="en-US"/>
        </a:p>
      </dgm:t>
    </dgm:pt>
    <dgm:pt modelId="{A931CC64-E873-44C0-97AA-2E9448FDE62B}">
      <dgm:prSet phldrT="[文本]" custT="1"/>
      <dgm:spPr/>
      <dgm:t>
        <a:bodyPr/>
        <a:lstStyle/>
        <a:p>
          <a:r>
            <a:rPr lang="zh-CN" altLang="en-US" sz="2400" b="0" dirty="0" smtClean="0">
              <a:effectLst/>
              <a:latin typeface="微软雅黑" panose="020B0503020204020204" pitchFamily="34" charset="-122"/>
              <a:ea typeface="微软雅黑" panose="020B0503020204020204" pitchFamily="34" charset="-122"/>
            </a:rPr>
            <a:t>安全地删除数据</a:t>
          </a:r>
          <a:endParaRPr lang="zh-CN" altLang="en-US" sz="2400" b="0" dirty="0">
            <a:effectLst/>
            <a:latin typeface="微软雅黑" panose="020B0503020204020204" pitchFamily="34" charset="-122"/>
            <a:ea typeface="微软雅黑" panose="020B0503020204020204" pitchFamily="34" charset="-122"/>
          </a:endParaRPr>
        </a:p>
      </dgm:t>
    </dgm:pt>
    <dgm:pt modelId="{675C3514-5C4F-4241-BA64-66D950CB0286}" type="parTrans" cxnId="{90863A03-1FC7-42F9-9716-C1D4B3ED929B}">
      <dgm:prSet/>
      <dgm:spPr/>
      <dgm:t>
        <a:bodyPr/>
        <a:lstStyle/>
        <a:p>
          <a:endParaRPr lang="zh-CN" altLang="en-US"/>
        </a:p>
      </dgm:t>
    </dgm:pt>
    <dgm:pt modelId="{59EA097C-79E4-4C38-8B4B-0505B8938718}" type="sibTrans" cxnId="{90863A03-1FC7-42F9-9716-C1D4B3ED929B}">
      <dgm:prSet/>
      <dgm:spPr/>
      <dgm:t>
        <a:bodyPr/>
        <a:lstStyle/>
        <a:p>
          <a:endParaRPr lang="zh-CN" altLang="en-US"/>
        </a:p>
      </dgm:t>
    </dgm:pt>
    <dgm:pt modelId="{60996055-24B3-4C07-AC46-8223319A1DA8}">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授权后，删除数据的所有备份</a:t>
          </a:r>
          <a:endParaRPr lang="zh-CN" altLang="en-US" sz="1800" dirty="0">
            <a:effectLst>
              <a:outerShdw blurRad="50800" dist="38100" dir="18900000" algn="bl" rotWithShape="0">
                <a:prstClr val="black">
                  <a:alpha val="40000"/>
                </a:prstClr>
              </a:outerShdw>
            </a:effectLst>
            <a:latin typeface="+mj-ea"/>
            <a:ea typeface="+mj-ea"/>
          </a:endParaRPr>
        </a:p>
      </dgm:t>
    </dgm:pt>
    <dgm:pt modelId="{517F9C26-0DED-4D5A-8D9B-FB2D10EAA721}" type="parTrans" cxnId="{CCF8C1CD-BAB0-46FD-A67C-ED29216593BC}">
      <dgm:prSet/>
      <dgm:spPr/>
      <dgm:t>
        <a:bodyPr/>
        <a:lstStyle/>
        <a:p>
          <a:endParaRPr lang="zh-CN" altLang="en-US"/>
        </a:p>
      </dgm:t>
    </dgm:pt>
    <dgm:pt modelId="{4699A9E7-C3C8-43B1-8095-A56D1F5762EA}" type="sibTrans" cxnId="{CCF8C1CD-BAB0-46FD-A67C-ED29216593BC}">
      <dgm:prSet/>
      <dgm:spPr/>
      <dgm:t>
        <a:bodyPr/>
        <a:lstStyle/>
        <a:p>
          <a:endParaRPr lang="zh-CN" altLang="en-US"/>
        </a:p>
      </dgm:t>
    </dgm:pt>
    <dgm:pt modelId="{46C59336-7059-40CB-A09A-C0BD3D25056B}">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安全处置存储介质</a:t>
          </a:r>
          <a:endParaRPr lang="zh-CN" altLang="en-US" sz="1800" dirty="0">
            <a:effectLst/>
            <a:latin typeface="微软雅黑" panose="020B0503020204020204" pitchFamily="34" charset="-122"/>
            <a:ea typeface="微软雅黑" panose="020B0503020204020204" pitchFamily="34" charset="-122"/>
          </a:endParaRPr>
        </a:p>
      </dgm:t>
    </dgm:pt>
    <dgm:pt modelId="{10B31B66-1CC4-4896-9937-9849DDE70CD9}" type="parTrans" cxnId="{ADE3B9EF-6AE3-4CD9-8DFB-292D527ECFAD}">
      <dgm:prSet/>
      <dgm:spPr/>
      <dgm:t>
        <a:bodyPr/>
        <a:lstStyle/>
        <a:p>
          <a:endParaRPr lang="zh-CN" altLang="en-US"/>
        </a:p>
      </dgm:t>
    </dgm:pt>
    <dgm:pt modelId="{0964CFE3-6747-41D4-AC29-3F174439D7DC}" type="sibTrans" cxnId="{ADE3B9EF-6AE3-4CD9-8DFB-292D527ECFAD}">
      <dgm:prSet/>
      <dgm:spPr/>
      <dgm:t>
        <a:bodyPr/>
        <a:lstStyle/>
        <a:p>
          <a:endParaRPr lang="zh-CN" altLang="en-US"/>
        </a:p>
      </dgm:t>
    </dgm:pt>
    <dgm:pt modelId="{8717ACDA-8CBD-4655-B7C3-F8A339175222}">
      <dgm:prSet custT="1"/>
      <dgm:spPr/>
      <dgm:t>
        <a:bodyPr/>
        <a:lstStyle/>
        <a:p>
          <a:r>
            <a:rPr lang="zh-CN" altLang="en-US" sz="1800" dirty="0" smtClean="0">
              <a:effectLst/>
              <a:latin typeface="微软雅黑" panose="020B0503020204020204" pitchFamily="34" charset="-122"/>
              <a:ea typeface="微软雅黑" panose="020B0503020204020204" pitchFamily="34" charset="-122"/>
            </a:rPr>
            <a:t>存储数据一段时间，接到客户授权后才能删除</a:t>
          </a:r>
          <a:endParaRPr lang="zh-CN" altLang="en-US" sz="1800" dirty="0">
            <a:effectLst/>
            <a:latin typeface="微软雅黑" panose="020B0503020204020204" pitchFamily="34" charset="-122"/>
            <a:ea typeface="微软雅黑" panose="020B0503020204020204" pitchFamily="34" charset="-122"/>
          </a:endParaRPr>
        </a:p>
      </dgm:t>
    </dgm:pt>
    <dgm:pt modelId="{345C1E15-7588-4741-AEDB-5E39A9AD5C52}" type="parTrans" cxnId="{C2333DBC-E918-4946-8B87-3B66D59DB5FA}">
      <dgm:prSet/>
      <dgm:spPr/>
      <dgm:t>
        <a:bodyPr/>
        <a:lstStyle/>
        <a:p>
          <a:endParaRPr lang="zh-CN" altLang="en-US"/>
        </a:p>
      </dgm:t>
    </dgm:pt>
    <dgm:pt modelId="{C3E40961-829C-4156-B8E7-D1522EAAB957}" type="sibTrans" cxnId="{C2333DBC-E918-4946-8B87-3B66D59DB5FA}">
      <dgm:prSet/>
      <dgm:spPr/>
      <dgm:t>
        <a:bodyPr/>
        <a:lstStyle/>
        <a:p>
          <a:endParaRPr lang="zh-CN" altLang="en-US"/>
        </a:p>
      </dgm:t>
    </dgm:pt>
    <dgm:pt modelId="{B531DA8D-FB36-4F3C-AB10-A44F42ED065D}" type="pres">
      <dgm:prSet presAssocID="{3B6F722A-B305-48AA-BF77-4B634B194FFC}" presName="Name0" presStyleCnt="0">
        <dgm:presLayoutVars>
          <dgm:chMax val="1"/>
          <dgm:dir/>
          <dgm:animLvl val="ctr"/>
          <dgm:resizeHandles val="exact"/>
        </dgm:presLayoutVars>
      </dgm:prSet>
      <dgm:spPr/>
      <dgm:t>
        <a:bodyPr/>
        <a:lstStyle/>
        <a:p>
          <a:endParaRPr lang="zh-CN" altLang="en-US"/>
        </a:p>
      </dgm:t>
    </dgm:pt>
    <dgm:pt modelId="{C786BA6B-BE1E-4882-9024-73225DA65556}" type="pres">
      <dgm:prSet presAssocID="{A931CC64-E873-44C0-97AA-2E9448FDE62B}" presName="centerShape" presStyleLbl="node0" presStyleIdx="0" presStyleCnt="1" custScaleX="133706" custScaleY="133706"/>
      <dgm:spPr/>
      <dgm:t>
        <a:bodyPr/>
        <a:lstStyle/>
        <a:p>
          <a:endParaRPr lang="zh-CN" altLang="en-US"/>
        </a:p>
      </dgm:t>
    </dgm:pt>
    <dgm:pt modelId="{12F4CA96-8B81-47D9-91FD-FDB75FB8C980}" type="pres">
      <dgm:prSet presAssocID="{345C1E15-7588-4741-AEDB-5E39A9AD5C52}" presName="parTrans" presStyleLbl="sibTrans2D1" presStyleIdx="0" presStyleCnt="3"/>
      <dgm:spPr/>
      <dgm:t>
        <a:bodyPr/>
        <a:lstStyle/>
        <a:p>
          <a:endParaRPr lang="zh-CN" altLang="en-US"/>
        </a:p>
      </dgm:t>
    </dgm:pt>
    <dgm:pt modelId="{76D3C5A5-1FC5-426F-9B01-DAF97C3E1F52}" type="pres">
      <dgm:prSet presAssocID="{345C1E15-7588-4741-AEDB-5E39A9AD5C52}" presName="connectorText" presStyleLbl="sibTrans2D1" presStyleIdx="0" presStyleCnt="3"/>
      <dgm:spPr/>
      <dgm:t>
        <a:bodyPr/>
        <a:lstStyle/>
        <a:p>
          <a:endParaRPr lang="zh-CN" altLang="en-US"/>
        </a:p>
      </dgm:t>
    </dgm:pt>
    <dgm:pt modelId="{389F481F-452F-4379-B596-0A2B6CF73374}" type="pres">
      <dgm:prSet presAssocID="{8717ACDA-8CBD-4655-B7C3-F8A339175222}" presName="node" presStyleLbl="node1" presStyleIdx="0" presStyleCnt="3">
        <dgm:presLayoutVars>
          <dgm:bulletEnabled val="1"/>
        </dgm:presLayoutVars>
      </dgm:prSet>
      <dgm:spPr/>
      <dgm:t>
        <a:bodyPr/>
        <a:lstStyle/>
        <a:p>
          <a:endParaRPr lang="zh-CN" altLang="en-US"/>
        </a:p>
      </dgm:t>
    </dgm:pt>
    <dgm:pt modelId="{7F1BDFB2-EF13-499B-B7B8-F416F57A6002}" type="pres">
      <dgm:prSet presAssocID="{517F9C26-0DED-4D5A-8D9B-FB2D10EAA721}" presName="parTrans" presStyleLbl="sibTrans2D1" presStyleIdx="1" presStyleCnt="3"/>
      <dgm:spPr/>
      <dgm:t>
        <a:bodyPr/>
        <a:lstStyle/>
        <a:p>
          <a:endParaRPr lang="zh-CN" altLang="en-US"/>
        </a:p>
      </dgm:t>
    </dgm:pt>
    <dgm:pt modelId="{6B98B2EC-87CC-42F9-9CD2-8BDD5BC323BF}" type="pres">
      <dgm:prSet presAssocID="{517F9C26-0DED-4D5A-8D9B-FB2D10EAA721}" presName="connectorText" presStyleLbl="sibTrans2D1" presStyleIdx="1" presStyleCnt="3"/>
      <dgm:spPr/>
      <dgm:t>
        <a:bodyPr/>
        <a:lstStyle/>
        <a:p>
          <a:endParaRPr lang="zh-CN" altLang="en-US"/>
        </a:p>
      </dgm:t>
    </dgm:pt>
    <dgm:pt modelId="{61F15F5B-320E-4F53-AC3D-2894A054AAB3}" type="pres">
      <dgm:prSet presAssocID="{60996055-24B3-4C07-AC46-8223319A1DA8}" presName="node" presStyleLbl="node1" presStyleIdx="1" presStyleCnt="3">
        <dgm:presLayoutVars>
          <dgm:bulletEnabled val="1"/>
        </dgm:presLayoutVars>
      </dgm:prSet>
      <dgm:spPr/>
      <dgm:t>
        <a:bodyPr/>
        <a:lstStyle/>
        <a:p>
          <a:endParaRPr lang="zh-CN" altLang="en-US"/>
        </a:p>
      </dgm:t>
    </dgm:pt>
    <dgm:pt modelId="{CA6E8E3E-329F-490E-8F55-F92124F8C7C6}" type="pres">
      <dgm:prSet presAssocID="{10B31B66-1CC4-4896-9937-9849DDE70CD9}" presName="parTrans" presStyleLbl="sibTrans2D1" presStyleIdx="2" presStyleCnt="3"/>
      <dgm:spPr/>
      <dgm:t>
        <a:bodyPr/>
        <a:lstStyle/>
        <a:p>
          <a:endParaRPr lang="zh-CN" altLang="en-US"/>
        </a:p>
      </dgm:t>
    </dgm:pt>
    <dgm:pt modelId="{93478A9D-4622-451E-8A97-ABB26B471A33}" type="pres">
      <dgm:prSet presAssocID="{10B31B66-1CC4-4896-9937-9849DDE70CD9}" presName="connectorText" presStyleLbl="sibTrans2D1" presStyleIdx="2" presStyleCnt="3"/>
      <dgm:spPr/>
      <dgm:t>
        <a:bodyPr/>
        <a:lstStyle/>
        <a:p>
          <a:endParaRPr lang="zh-CN" altLang="en-US"/>
        </a:p>
      </dgm:t>
    </dgm:pt>
    <dgm:pt modelId="{6C0C33D9-91AD-48B3-B836-AA82C6ED56FB}" type="pres">
      <dgm:prSet presAssocID="{46C59336-7059-40CB-A09A-C0BD3D25056B}" presName="node" presStyleLbl="node1" presStyleIdx="2" presStyleCnt="3">
        <dgm:presLayoutVars>
          <dgm:bulletEnabled val="1"/>
        </dgm:presLayoutVars>
      </dgm:prSet>
      <dgm:spPr/>
      <dgm:t>
        <a:bodyPr/>
        <a:lstStyle/>
        <a:p>
          <a:endParaRPr lang="zh-CN" altLang="en-US"/>
        </a:p>
      </dgm:t>
    </dgm:pt>
  </dgm:ptLst>
  <dgm:cxnLst>
    <dgm:cxn modelId="{14457766-D29D-4B40-B6EB-18D6F187F8D4}" type="presOf" srcId="{345C1E15-7588-4741-AEDB-5E39A9AD5C52}" destId="{76D3C5A5-1FC5-426F-9B01-DAF97C3E1F52}" srcOrd="1" destOrd="0" presId="urn:microsoft.com/office/officeart/2005/8/layout/radial5"/>
    <dgm:cxn modelId="{CCF8C1CD-BAB0-46FD-A67C-ED29216593BC}" srcId="{A931CC64-E873-44C0-97AA-2E9448FDE62B}" destId="{60996055-24B3-4C07-AC46-8223319A1DA8}" srcOrd="1" destOrd="0" parTransId="{517F9C26-0DED-4D5A-8D9B-FB2D10EAA721}" sibTransId="{4699A9E7-C3C8-43B1-8095-A56D1F5762EA}"/>
    <dgm:cxn modelId="{48BD192F-BA7D-46A2-8782-8488BBECE050}" type="presOf" srcId="{517F9C26-0DED-4D5A-8D9B-FB2D10EAA721}" destId="{7F1BDFB2-EF13-499B-B7B8-F416F57A6002}" srcOrd="0" destOrd="0" presId="urn:microsoft.com/office/officeart/2005/8/layout/radial5"/>
    <dgm:cxn modelId="{432E4DEE-0982-48A5-B8DD-695A9828AF8F}" type="presOf" srcId="{3B6F722A-B305-48AA-BF77-4B634B194FFC}" destId="{B531DA8D-FB36-4F3C-AB10-A44F42ED065D}" srcOrd="0" destOrd="0" presId="urn:microsoft.com/office/officeart/2005/8/layout/radial5"/>
    <dgm:cxn modelId="{90863A03-1FC7-42F9-9716-C1D4B3ED929B}" srcId="{3B6F722A-B305-48AA-BF77-4B634B194FFC}" destId="{A931CC64-E873-44C0-97AA-2E9448FDE62B}" srcOrd="0" destOrd="0" parTransId="{675C3514-5C4F-4241-BA64-66D950CB0286}" sibTransId="{59EA097C-79E4-4C38-8B4B-0505B8938718}"/>
    <dgm:cxn modelId="{51D8C4C1-5DF5-491A-8C45-E162E3FCAAE9}" type="presOf" srcId="{517F9C26-0DED-4D5A-8D9B-FB2D10EAA721}" destId="{6B98B2EC-87CC-42F9-9CD2-8BDD5BC323BF}" srcOrd="1" destOrd="0" presId="urn:microsoft.com/office/officeart/2005/8/layout/radial5"/>
    <dgm:cxn modelId="{D09AAC0A-31A3-4EC2-A61A-2B15C207D42C}" type="presOf" srcId="{10B31B66-1CC4-4896-9937-9849DDE70CD9}" destId="{93478A9D-4622-451E-8A97-ABB26B471A33}" srcOrd="1" destOrd="0" presId="urn:microsoft.com/office/officeart/2005/8/layout/radial5"/>
    <dgm:cxn modelId="{0420895D-E2D7-4118-A29E-BC67E9E2ED43}" type="presOf" srcId="{345C1E15-7588-4741-AEDB-5E39A9AD5C52}" destId="{12F4CA96-8B81-47D9-91FD-FDB75FB8C980}" srcOrd="0" destOrd="0" presId="urn:microsoft.com/office/officeart/2005/8/layout/radial5"/>
    <dgm:cxn modelId="{412DA1A1-06D8-4C4B-A6A3-70C9A6B4FD05}" type="presOf" srcId="{8717ACDA-8CBD-4655-B7C3-F8A339175222}" destId="{389F481F-452F-4379-B596-0A2B6CF73374}" srcOrd="0" destOrd="0" presId="urn:microsoft.com/office/officeart/2005/8/layout/radial5"/>
    <dgm:cxn modelId="{ADE3B9EF-6AE3-4CD9-8DFB-292D527ECFAD}" srcId="{A931CC64-E873-44C0-97AA-2E9448FDE62B}" destId="{46C59336-7059-40CB-A09A-C0BD3D25056B}" srcOrd="2" destOrd="0" parTransId="{10B31B66-1CC4-4896-9937-9849DDE70CD9}" sibTransId="{0964CFE3-6747-41D4-AC29-3F174439D7DC}"/>
    <dgm:cxn modelId="{DEFD9669-A333-4167-86AF-7624048FB751}" type="presOf" srcId="{60996055-24B3-4C07-AC46-8223319A1DA8}" destId="{61F15F5B-320E-4F53-AC3D-2894A054AAB3}" srcOrd="0" destOrd="0" presId="urn:microsoft.com/office/officeart/2005/8/layout/radial5"/>
    <dgm:cxn modelId="{C2333DBC-E918-4946-8B87-3B66D59DB5FA}" srcId="{A931CC64-E873-44C0-97AA-2E9448FDE62B}" destId="{8717ACDA-8CBD-4655-B7C3-F8A339175222}" srcOrd="0" destOrd="0" parTransId="{345C1E15-7588-4741-AEDB-5E39A9AD5C52}" sibTransId="{C3E40961-829C-4156-B8E7-D1522EAAB957}"/>
    <dgm:cxn modelId="{035971AB-C591-4FDC-9C27-8A55B906440A}" type="presOf" srcId="{A931CC64-E873-44C0-97AA-2E9448FDE62B}" destId="{C786BA6B-BE1E-4882-9024-73225DA65556}" srcOrd="0" destOrd="0" presId="urn:microsoft.com/office/officeart/2005/8/layout/radial5"/>
    <dgm:cxn modelId="{6CDA8E7F-0669-4D74-A91E-DC0F84804C24}" type="presOf" srcId="{10B31B66-1CC4-4896-9937-9849DDE70CD9}" destId="{CA6E8E3E-329F-490E-8F55-F92124F8C7C6}" srcOrd="0" destOrd="0" presId="urn:microsoft.com/office/officeart/2005/8/layout/radial5"/>
    <dgm:cxn modelId="{2E818E22-2587-4B97-BD70-F0E0C0A104F5}" type="presOf" srcId="{46C59336-7059-40CB-A09A-C0BD3D25056B}" destId="{6C0C33D9-91AD-48B3-B836-AA82C6ED56FB}" srcOrd="0" destOrd="0" presId="urn:microsoft.com/office/officeart/2005/8/layout/radial5"/>
    <dgm:cxn modelId="{9E0B120B-FE65-4011-8F8D-ED1BD7F6F934}" type="presParOf" srcId="{B531DA8D-FB36-4F3C-AB10-A44F42ED065D}" destId="{C786BA6B-BE1E-4882-9024-73225DA65556}" srcOrd="0" destOrd="0" presId="urn:microsoft.com/office/officeart/2005/8/layout/radial5"/>
    <dgm:cxn modelId="{2E31E93E-D162-4B18-9F2E-F36F57EDBE41}" type="presParOf" srcId="{B531DA8D-FB36-4F3C-AB10-A44F42ED065D}" destId="{12F4CA96-8B81-47D9-91FD-FDB75FB8C980}" srcOrd="1" destOrd="0" presId="urn:microsoft.com/office/officeart/2005/8/layout/radial5"/>
    <dgm:cxn modelId="{F1E4B3A3-D53F-488C-82A7-81A8021BFFF1}" type="presParOf" srcId="{12F4CA96-8B81-47D9-91FD-FDB75FB8C980}" destId="{76D3C5A5-1FC5-426F-9B01-DAF97C3E1F52}" srcOrd="0" destOrd="0" presId="urn:microsoft.com/office/officeart/2005/8/layout/radial5"/>
    <dgm:cxn modelId="{7183E1E3-D651-42F2-AF0D-74C7AFE0747D}" type="presParOf" srcId="{B531DA8D-FB36-4F3C-AB10-A44F42ED065D}" destId="{389F481F-452F-4379-B596-0A2B6CF73374}" srcOrd="2" destOrd="0" presId="urn:microsoft.com/office/officeart/2005/8/layout/radial5"/>
    <dgm:cxn modelId="{F42D24B8-A33A-4ABD-BB79-ED11CB0E7421}" type="presParOf" srcId="{B531DA8D-FB36-4F3C-AB10-A44F42ED065D}" destId="{7F1BDFB2-EF13-499B-B7B8-F416F57A6002}" srcOrd="3" destOrd="0" presId="urn:microsoft.com/office/officeart/2005/8/layout/radial5"/>
    <dgm:cxn modelId="{760D921C-A2D7-4C9B-B13B-AB5C447E9EAE}" type="presParOf" srcId="{7F1BDFB2-EF13-499B-B7B8-F416F57A6002}" destId="{6B98B2EC-87CC-42F9-9CD2-8BDD5BC323BF}" srcOrd="0" destOrd="0" presId="urn:microsoft.com/office/officeart/2005/8/layout/radial5"/>
    <dgm:cxn modelId="{D64B662C-2A36-4FFD-AE60-04D8934C6ACE}" type="presParOf" srcId="{B531DA8D-FB36-4F3C-AB10-A44F42ED065D}" destId="{61F15F5B-320E-4F53-AC3D-2894A054AAB3}" srcOrd="4" destOrd="0" presId="urn:microsoft.com/office/officeart/2005/8/layout/radial5"/>
    <dgm:cxn modelId="{A7B58A6C-BE7D-4FB4-B7C8-4DD6FD1234E3}" type="presParOf" srcId="{B531DA8D-FB36-4F3C-AB10-A44F42ED065D}" destId="{CA6E8E3E-329F-490E-8F55-F92124F8C7C6}" srcOrd="5" destOrd="0" presId="urn:microsoft.com/office/officeart/2005/8/layout/radial5"/>
    <dgm:cxn modelId="{9985C69D-20A2-4AA4-8917-2FFDD2AC69A6}" type="presParOf" srcId="{CA6E8E3E-329F-490E-8F55-F92124F8C7C6}" destId="{93478A9D-4622-451E-8A97-ABB26B471A33}" srcOrd="0" destOrd="0" presId="urn:microsoft.com/office/officeart/2005/8/layout/radial5"/>
    <dgm:cxn modelId="{C6427E6C-0F42-4439-9EDE-D4DB4CA125B2}" type="presParOf" srcId="{B531DA8D-FB36-4F3C-AB10-A44F42ED065D}" destId="{6C0C33D9-91AD-48B3-B836-AA82C6ED56FB}" srcOrd="6"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7F0EE01-C16D-409A-BDA6-9B71F1334A82}" type="doc">
      <dgm:prSet loTypeId="urn:microsoft.com/office/officeart/2005/8/layout/hProcess9" loCatId="process" qsTypeId="urn:microsoft.com/office/officeart/2005/8/quickstyle/simple1" qsCatId="simple" csTypeId="urn:microsoft.com/office/officeart/2005/8/colors/accent1_1" csCatId="accent1" phldr="1"/>
      <dgm:spPr/>
    </dgm:pt>
    <dgm:pt modelId="{A267F96A-8CF3-42D8-8E5D-10979DB24C76}">
      <dgm:prSet phldrT="[文本]"/>
      <dgm:spPr/>
      <dgm:t>
        <a:bodyPr/>
        <a:lstStyle/>
        <a:p>
          <a:r>
            <a:rPr lang="zh-CN" altLang="en-US" dirty="0" smtClean="0"/>
            <a:t>云服务商安全能力要求</a:t>
          </a:r>
          <a:endParaRPr lang="zh-CN" altLang="en-US" dirty="0"/>
        </a:p>
      </dgm:t>
    </dgm:pt>
    <dgm:pt modelId="{3C012FD0-7EEC-425B-A176-273B84C35980}" type="parTrans" cxnId="{3BB324FB-67FC-4655-82F7-7074F142BDEA}">
      <dgm:prSet/>
      <dgm:spPr/>
      <dgm:t>
        <a:bodyPr/>
        <a:lstStyle/>
        <a:p>
          <a:endParaRPr lang="zh-CN" altLang="en-US"/>
        </a:p>
      </dgm:t>
    </dgm:pt>
    <dgm:pt modelId="{B3F811D8-7633-4CB9-AE55-D745FBE62CA0}" type="sibTrans" cxnId="{3BB324FB-67FC-4655-82F7-7074F142BDEA}">
      <dgm:prSet/>
      <dgm:spPr/>
      <dgm:t>
        <a:bodyPr/>
        <a:lstStyle/>
        <a:p>
          <a:endParaRPr lang="zh-CN" altLang="en-US"/>
        </a:p>
      </dgm:t>
    </dgm:pt>
    <dgm:pt modelId="{B531FAAC-D5BF-48F5-82D4-FA4D35D102CB}">
      <dgm:prSet phldrT="[文本]"/>
      <dgm:spPr/>
      <dgm:t>
        <a:bodyPr/>
        <a:lstStyle/>
        <a:p>
          <a:r>
            <a:rPr lang="zh-CN" altLang="en-US" dirty="0" smtClean="0"/>
            <a:t>签订合同</a:t>
          </a:r>
          <a:endParaRPr lang="zh-CN" altLang="en-US" dirty="0"/>
        </a:p>
      </dgm:t>
    </dgm:pt>
    <dgm:pt modelId="{9170FF90-844D-4F95-9C38-14F0126979F2}" type="parTrans" cxnId="{20AD84F3-DD05-49AF-B929-C870D66F12A8}">
      <dgm:prSet/>
      <dgm:spPr/>
      <dgm:t>
        <a:bodyPr/>
        <a:lstStyle/>
        <a:p>
          <a:endParaRPr lang="zh-CN" altLang="en-US"/>
        </a:p>
      </dgm:t>
    </dgm:pt>
    <dgm:pt modelId="{D11943A2-86FE-46AB-B18E-8CB205AF410D}" type="sibTrans" cxnId="{20AD84F3-DD05-49AF-B929-C870D66F12A8}">
      <dgm:prSet/>
      <dgm:spPr/>
      <dgm:t>
        <a:bodyPr/>
        <a:lstStyle/>
        <a:p>
          <a:endParaRPr lang="zh-CN" altLang="en-US"/>
        </a:p>
      </dgm:t>
    </dgm:pt>
    <dgm:pt modelId="{1279692E-FD22-41AF-A33E-02E12E250F46}">
      <dgm:prSet phldrT="[文本]"/>
      <dgm:spPr/>
      <dgm:t>
        <a:bodyPr/>
        <a:lstStyle/>
        <a:p>
          <a:r>
            <a:rPr lang="zh-CN" altLang="en-US" dirty="0" smtClean="0"/>
            <a:t>部署</a:t>
          </a:r>
          <a:endParaRPr lang="zh-CN" altLang="en-US" dirty="0"/>
        </a:p>
      </dgm:t>
    </dgm:pt>
    <dgm:pt modelId="{D239B56B-0954-498F-A899-413AE8C2A41B}" type="parTrans" cxnId="{FFCC221D-C61B-43CF-BE69-DD52FACFCD36}">
      <dgm:prSet/>
      <dgm:spPr/>
      <dgm:t>
        <a:bodyPr/>
        <a:lstStyle/>
        <a:p>
          <a:endParaRPr lang="zh-CN" altLang="en-US"/>
        </a:p>
      </dgm:t>
    </dgm:pt>
    <dgm:pt modelId="{F7E09DF9-D25C-4611-A687-37971126BEA5}" type="sibTrans" cxnId="{FFCC221D-C61B-43CF-BE69-DD52FACFCD36}">
      <dgm:prSet/>
      <dgm:spPr/>
      <dgm:t>
        <a:bodyPr/>
        <a:lstStyle/>
        <a:p>
          <a:endParaRPr lang="zh-CN" altLang="en-US"/>
        </a:p>
      </dgm:t>
    </dgm:pt>
    <dgm:pt modelId="{2D7BC740-3EEC-498A-A319-818073585FEB}">
      <dgm:prSet phldrT="[文本]"/>
      <dgm:spPr/>
      <dgm:t>
        <a:bodyPr/>
        <a:lstStyle/>
        <a:p>
          <a:r>
            <a:rPr lang="zh-CN" altLang="en-US" dirty="0" smtClean="0"/>
            <a:t>确定</a:t>
          </a:r>
          <a:endParaRPr lang="en-US" altLang="zh-CN" dirty="0" smtClean="0"/>
        </a:p>
        <a:p>
          <a:r>
            <a:rPr lang="zh-CN" altLang="en-US" dirty="0" smtClean="0"/>
            <a:t>云服务商</a:t>
          </a:r>
          <a:endParaRPr lang="zh-CN" altLang="en-US" dirty="0"/>
        </a:p>
      </dgm:t>
    </dgm:pt>
    <dgm:pt modelId="{6BEF6A30-1A52-493B-A97D-6A6E496CC8C0}" type="parTrans" cxnId="{EECA013C-1875-4B06-ABA0-A0B1200A5527}">
      <dgm:prSet/>
      <dgm:spPr/>
      <dgm:t>
        <a:bodyPr/>
        <a:lstStyle/>
        <a:p>
          <a:endParaRPr lang="zh-CN" altLang="en-US"/>
        </a:p>
      </dgm:t>
    </dgm:pt>
    <dgm:pt modelId="{FE2E5063-013F-464F-B20D-9F50AAD5559B}" type="sibTrans" cxnId="{EECA013C-1875-4B06-ABA0-A0B1200A5527}">
      <dgm:prSet/>
      <dgm:spPr/>
      <dgm:t>
        <a:bodyPr/>
        <a:lstStyle/>
        <a:p>
          <a:endParaRPr lang="zh-CN" altLang="en-US"/>
        </a:p>
      </dgm:t>
    </dgm:pt>
    <dgm:pt modelId="{414FBCBB-24C0-4573-984E-A9A386F42795}" type="pres">
      <dgm:prSet presAssocID="{77F0EE01-C16D-409A-BDA6-9B71F1334A82}" presName="CompostProcess" presStyleCnt="0">
        <dgm:presLayoutVars>
          <dgm:dir/>
          <dgm:resizeHandles val="exact"/>
        </dgm:presLayoutVars>
      </dgm:prSet>
      <dgm:spPr/>
    </dgm:pt>
    <dgm:pt modelId="{0FE612B8-D30A-4141-948C-1E038A1333D0}" type="pres">
      <dgm:prSet presAssocID="{77F0EE01-C16D-409A-BDA6-9B71F1334A82}" presName="arrow" presStyleLbl="bgShp" presStyleIdx="0" presStyleCnt="1"/>
      <dgm:spPr/>
    </dgm:pt>
    <dgm:pt modelId="{B302B5B7-05FF-4976-84A6-5B339E9EF38B}" type="pres">
      <dgm:prSet presAssocID="{77F0EE01-C16D-409A-BDA6-9B71F1334A82}" presName="linearProcess" presStyleCnt="0"/>
      <dgm:spPr/>
    </dgm:pt>
    <dgm:pt modelId="{4DE78DEB-BD7D-4E19-9FAF-69921BE1A0D1}" type="pres">
      <dgm:prSet presAssocID="{A267F96A-8CF3-42D8-8E5D-10979DB24C76}" presName="textNode" presStyleLbl="node1" presStyleIdx="0" presStyleCnt="4">
        <dgm:presLayoutVars>
          <dgm:bulletEnabled val="1"/>
        </dgm:presLayoutVars>
      </dgm:prSet>
      <dgm:spPr/>
      <dgm:t>
        <a:bodyPr/>
        <a:lstStyle/>
        <a:p>
          <a:endParaRPr lang="zh-CN" altLang="en-US"/>
        </a:p>
      </dgm:t>
    </dgm:pt>
    <dgm:pt modelId="{E2F29164-3357-4626-A3AC-8B7C4884E434}" type="pres">
      <dgm:prSet presAssocID="{B3F811D8-7633-4CB9-AE55-D745FBE62CA0}" presName="sibTrans" presStyleCnt="0"/>
      <dgm:spPr/>
    </dgm:pt>
    <dgm:pt modelId="{1D4BF220-1141-4AF2-9F37-96740F24E7EF}" type="pres">
      <dgm:prSet presAssocID="{2D7BC740-3EEC-498A-A319-818073585FEB}" presName="textNode" presStyleLbl="node1" presStyleIdx="1" presStyleCnt="4">
        <dgm:presLayoutVars>
          <dgm:bulletEnabled val="1"/>
        </dgm:presLayoutVars>
      </dgm:prSet>
      <dgm:spPr/>
      <dgm:t>
        <a:bodyPr/>
        <a:lstStyle/>
        <a:p>
          <a:endParaRPr lang="zh-CN" altLang="en-US"/>
        </a:p>
      </dgm:t>
    </dgm:pt>
    <dgm:pt modelId="{7A23A344-F632-4819-8FD3-8FDD479C976D}" type="pres">
      <dgm:prSet presAssocID="{FE2E5063-013F-464F-B20D-9F50AAD5559B}" presName="sibTrans" presStyleCnt="0"/>
      <dgm:spPr/>
    </dgm:pt>
    <dgm:pt modelId="{3DCAF49E-64F3-444C-92D5-AA1C7072FEC5}" type="pres">
      <dgm:prSet presAssocID="{B531FAAC-D5BF-48F5-82D4-FA4D35D102CB}" presName="textNode" presStyleLbl="node1" presStyleIdx="2" presStyleCnt="4" custScaleX="44041">
        <dgm:presLayoutVars>
          <dgm:bulletEnabled val="1"/>
        </dgm:presLayoutVars>
      </dgm:prSet>
      <dgm:spPr/>
      <dgm:t>
        <a:bodyPr/>
        <a:lstStyle/>
        <a:p>
          <a:endParaRPr lang="zh-CN" altLang="en-US"/>
        </a:p>
      </dgm:t>
    </dgm:pt>
    <dgm:pt modelId="{CE93C177-812A-4596-B3F9-94D406B19607}" type="pres">
      <dgm:prSet presAssocID="{D11943A2-86FE-46AB-B18E-8CB205AF410D}" presName="sibTrans" presStyleCnt="0"/>
      <dgm:spPr/>
    </dgm:pt>
    <dgm:pt modelId="{35F6E9E8-B58E-4FCE-98FE-59874E7FF3E8}" type="pres">
      <dgm:prSet presAssocID="{1279692E-FD22-41AF-A33E-02E12E250F46}" presName="textNode" presStyleLbl="node1" presStyleIdx="3" presStyleCnt="4" custScaleX="62949">
        <dgm:presLayoutVars>
          <dgm:bulletEnabled val="1"/>
        </dgm:presLayoutVars>
      </dgm:prSet>
      <dgm:spPr/>
      <dgm:t>
        <a:bodyPr/>
        <a:lstStyle/>
        <a:p>
          <a:endParaRPr lang="zh-CN" altLang="en-US"/>
        </a:p>
      </dgm:t>
    </dgm:pt>
  </dgm:ptLst>
  <dgm:cxnLst>
    <dgm:cxn modelId="{90325E39-68D2-4D69-A6BC-E985986D6A0F}" type="presOf" srcId="{2D7BC740-3EEC-498A-A319-818073585FEB}" destId="{1D4BF220-1141-4AF2-9F37-96740F24E7EF}" srcOrd="0" destOrd="0" presId="urn:microsoft.com/office/officeart/2005/8/layout/hProcess9"/>
    <dgm:cxn modelId="{EECA013C-1875-4B06-ABA0-A0B1200A5527}" srcId="{77F0EE01-C16D-409A-BDA6-9B71F1334A82}" destId="{2D7BC740-3EEC-498A-A319-818073585FEB}" srcOrd="1" destOrd="0" parTransId="{6BEF6A30-1A52-493B-A97D-6A6E496CC8C0}" sibTransId="{FE2E5063-013F-464F-B20D-9F50AAD5559B}"/>
    <dgm:cxn modelId="{78AFFD97-A491-4C09-8BF9-420DA3773451}" type="presOf" srcId="{77F0EE01-C16D-409A-BDA6-9B71F1334A82}" destId="{414FBCBB-24C0-4573-984E-A9A386F42795}" srcOrd="0" destOrd="0" presId="urn:microsoft.com/office/officeart/2005/8/layout/hProcess9"/>
    <dgm:cxn modelId="{3BB324FB-67FC-4655-82F7-7074F142BDEA}" srcId="{77F0EE01-C16D-409A-BDA6-9B71F1334A82}" destId="{A267F96A-8CF3-42D8-8E5D-10979DB24C76}" srcOrd="0" destOrd="0" parTransId="{3C012FD0-7EEC-425B-A176-273B84C35980}" sibTransId="{B3F811D8-7633-4CB9-AE55-D745FBE62CA0}"/>
    <dgm:cxn modelId="{CCF83608-5EBF-4954-824C-1FBE86C91789}" type="presOf" srcId="{1279692E-FD22-41AF-A33E-02E12E250F46}" destId="{35F6E9E8-B58E-4FCE-98FE-59874E7FF3E8}" srcOrd="0" destOrd="0" presId="urn:microsoft.com/office/officeart/2005/8/layout/hProcess9"/>
    <dgm:cxn modelId="{D9330DB5-D52F-4BEA-91AC-ACDC6FC08BAD}" type="presOf" srcId="{A267F96A-8CF3-42D8-8E5D-10979DB24C76}" destId="{4DE78DEB-BD7D-4E19-9FAF-69921BE1A0D1}" srcOrd="0" destOrd="0" presId="urn:microsoft.com/office/officeart/2005/8/layout/hProcess9"/>
    <dgm:cxn modelId="{20AD84F3-DD05-49AF-B929-C870D66F12A8}" srcId="{77F0EE01-C16D-409A-BDA6-9B71F1334A82}" destId="{B531FAAC-D5BF-48F5-82D4-FA4D35D102CB}" srcOrd="2" destOrd="0" parTransId="{9170FF90-844D-4F95-9C38-14F0126979F2}" sibTransId="{D11943A2-86FE-46AB-B18E-8CB205AF410D}"/>
    <dgm:cxn modelId="{0BE88A01-FADA-4864-A3F2-F4A7181A790A}" type="presOf" srcId="{B531FAAC-D5BF-48F5-82D4-FA4D35D102CB}" destId="{3DCAF49E-64F3-444C-92D5-AA1C7072FEC5}" srcOrd="0" destOrd="0" presId="urn:microsoft.com/office/officeart/2005/8/layout/hProcess9"/>
    <dgm:cxn modelId="{FFCC221D-C61B-43CF-BE69-DD52FACFCD36}" srcId="{77F0EE01-C16D-409A-BDA6-9B71F1334A82}" destId="{1279692E-FD22-41AF-A33E-02E12E250F46}" srcOrd="3" destOrd="0" parTransId="{D239B56B-0954-498F-A899-413AE8C2A41B}" sibTransId="{F7E09DF9-D25C-4611-A687-37971126BEA5}"/>
    <dgm:cxn modelId="{0BCBE4DD-3A9B-442E-B443-0C430284E0A0}" type="presParOf" srcId="{414FBCBB-24C0-4573-984E-A9A386F42795}" destId="{0FE612B8-D30A-4141-948C-1E038A1333D0}" srcOrd="0" destOrd="0" presId="urn:microsoft.com/office/officeart/2005/8/layout/hProcess9"/>
    <dgm:cxn modelId="{C24E4F47-FBE9-4192-AAC1-682C12451559}" type="presParOf" srcId="{414FBCBB-24C0-4573-984E-A9A386F42795}" destId="{B302B5B7-05FF-4976-84A6-5B339E9EF38B}" srcOrd="1" destOrd="0" presId="urn:microsoft.com/office/officeart/2005/8/layout/hProcess9"/>
    <dgm:cxn modelId="{50929820-CCD2-4160-B87B-E5D0709D5D91}" type="presParOf" srcId="{B302B5B7-05FF-4976-84A6-5B339E9EF38B}" destId="{4DE78DEB-BD7D-4E19-9FAF-69921BE1A0D1}" srcOrd="0" destOrd="0" presId="urn:microsoft.com/office/officeart/2005/8/layout/hProcess9"/>
    <dgm:cxn modelId="{B184814C-A470-448A-B5C4-386D7140F4F0}" type="presParOf" srcId="{B302B5B7-05FF-4976-84A6-5B339E9EF38B}" destId="{E2F29164-3357-4626-A3AC-8B7C4884E434}" srcOrd="1" destOrd="0" presId="urn:microsoft.com/office/officeart/2005/8/layout/hProcess9"/>
    <dgm:cxn modelId="{EF9792EF-31B9-434B-980C-764A824E0189}" type="presParOf" srcId="{B302B5B7-05FF-4976-84A6-5B339E9EF38B}" destId="{1D4BF220-1141-4AF2-9F37-96740F24E7EF}" srcOrd="2" destOrd="0" presId="urn:microsoft.com/office/officeart/2005/8/layout/hProcess9"/>
    <dgm:cxn modelId="{8870CEB8-4E52-4F3A-95A8-0BEB3287AF5B}" type="presParOf" srcId="{B302B5B7-05FF-4976-84A6-5B339E9EF38B}" destId="{7A23A344-F632-4819-8FD3-8FDD479C976D}" srcOrd="3" destOrd="0" presId="urn:microsoft.com/office/officeart/2005/8/layout/hProcess9"/>
    <dgm:cxn modelId="{03E364A6-2363-4595-B625-F7D822F382BD}" type="presParOf" srcId="{B302B5B7-05FF-4976-84A6-5B339E9EF38B}" destId="{3DCAF49E-64F3-444C-92D5-AA1C7072FEC5}" srcOrd="4" destOrd="0" presId="urn:microsoft.com/office/officeart/2005/8/layout/hProcess9"/>
    <dgm:cxn modelId="{260A50EB-A929-49FF-A04A-2939631C6BE6}" type="presParOf" srcId="{B302B5B7-05FF-4976-84A6-5B339E9EF38B}" destId="{CE93C177-812A-4596-B3F9-94D406B19607}" srcOrd="5" destOrd="0" presId="urn:microsoft.com/office/officeart/2005/8/layout/hProcess9"/>
    <dgm:cxn modelId="{0F3ACBD8-048E-41AB-B673-30516CB5A90B}" type="presParOf" srcId="{B302B5B7-05FF-4976-84A6-5B339E9EF38B}" destId="{35F6E9E8-B58E-4FCE-98FE-59874E7FF3E8}"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7C5F0BD-0192-4742-A36E-541E5C7E2F87}"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zh-CN" altLang="en-US"/>
        </a:p>
      </dgm:t>
    </dgm:pt>
    <dgm:pt modelId="{C70C7E8C-AB75-4C4C-88A6-C556473B4B76}">
      <dgm:prSet phldrT="[文本]"/>
      <dgm:spPr/>
      <dgm:t>
        <a:bodyPr/>
        <a:lstStyle/>
        <a:p>
          <a:r>
            <a:rPr lang="en-US" altLang="zh-CN" dirty="0" smtClean="0"/>
            <a:t>1</a:t>
          </a:r>
          <a:endParaRPr lang="zh-CN" altLang="en-US" dirty="0"/>
        </a:p>
      </dgm:t>
    </dgm:pt>
    <dgm:pt modelId="{8486F21B-72DA-43F0-A06E-D32D89478F54}" type="parTrans" cxnId="{2DD16DF4-0ECE-4C99-ACD8-4CBA187FEB57}">
      <dgm:prSet/>
      <dgm:spPr/>
      <dgm:t>
        <a:bodyPr/>
        <a:lstStyle/>
        <a:p>
          <a:endParaRPr lang="zh-CN" altLang="en-US"/>
        </a:p>
      </dgm:t>
    </dgm:pt>
    <dgm:pt modelId="{45C0B834-D628-491B-A2A1-565CED5AA501}" type="sibTrans" cxnId="{2DD16DF4-0ECE-4C99-ACD8-4CBA187FEB57}">
      <dgm:prSet/>
      <dgm:spPr/>
      <dgm:t>
        <a:bodyPr/>
        <a:lstStyle/>
        <a:p>
          <a:endParaRPr lang="zh-CN" altLang="en-US"/>
        </a:p>
      </dgm:t>
    </dgm:pt>
    <dgm:pt modelId="{D234698F-B02E-4474-A9DE-FCBA0AF7F5AA}">
      <dgm:prSet phldrT="[文本]"/>
      <dgm:spPr/>
      <dgm:t>
        <a:bodyPr/>
        <a:lstStyle/>
        <a:p>
          <a:r>
            <a:rPr lang="en-US" altLang="zh-CN" dirty="0" smtClean="0"/>
            <a:t>2</a:t>
          </a:r>
          <a:endParaRPr lang="zh-CN" altLang="en-US" dirty="0"/>
        </a:p>
      </dgm:t>
    </dgm:pt>
    <dgm:pt modelId="{6175C63F-5F79-413C-8423-F3EF86AF458F}" type="parTrans" cxnId="{503ECD74-827A-48B4-AD90-9701FA7BF306}">
      <dgm:prSet/>
      <dgm:spPr/>
      <dgm:t>
        <a:bodyPr/>
        <a:lstStyle/>
        <a:p>
          <a:endParaRPr lang="zh-CN" altLang="en-US"/>
        </a:p>
      </dgm:t>
    </dgm:pt>
    <dgm:pt modelId="{89CB2135-A0F3-49B7-B973-03AE2A6A3B7B}" type="sibTrans" cxnId="{503ECD74-827A-48B4-AD90-9701FA7BF306}">
      <dgm:prSet/>
      <dgm:spPr/>
      <dgm:t>
        <a:bodyPr/>
        <a:lstStyle/>
        <a:p>
          <a:endParaRPr lang="zh-CN" altLang="en-US"/>
        </a:p>
      </dgm:t>
    </dgm:pt>
    <dgm:pt modelId="{9F3845AD-D506-4295-B0FD-B691DE5E388E}">
      <dgm:prSet phldrT="[文本]"/>
      <dgm:spPr/>
      <dgm:t>
        <a:bodyPr/>
        <a:lstStyle/>
        <a:p>
          <a:r>
            <a:rPr lang="en-US" altLang="zh-CN" dirty="0" smtClean="0"/>
            <a:t>4</a:t>
          </a:r>
          <a:endParaRPr lang="zh-CN" altLang="en-US" dirty="0"/>
        </a:p>
      </dgm:t>
    </dgm:pt>
    <dgm:pt modelId="{7FDC16DC-CF48-48AB-996A-E1579B62699F}" type="parTrans" cxnId="{147165A5-3B7F-48BE-9BE8-593B237D1882}">
      <dgm:prSet/>
      <dgm:spPr/>
      <dgm:t>
        <a:bodyPr/>
        <a:lstStyle/>
        <a:p>
          <a:endParaRPr lang="zh-CN" altLang="en-US"/>
        </a:p>
      </dgm:t>
    </dgm:pt>
    <dgm:pt modelId="{71852422-3A85-497E-B04C-1F42A7D87F81}" type="sibTrans" cxnId="{147165A5-3B7F-48BE-9BE8-593B237D1882}">
      <dgm:prSet/>
      <dgm:spPr/>
      <dgm:t>
        <a:bodyPr/>
        <a:lstStyle/>
        <a:p>
          <a:endParaRPr lang="zh-CN" altLang="en-US"/>
        </a:p>
      </dgm:t>
    </dgm:pt>
    <dgm:pt modelId="{0432CDBA-424F-4056-AA14-0CF9FEB33D5B}">
      <dgm:prSet/>
      <dgm:spPr/>
      <dgm:t>
        <a:bodyPr/>
        <a:lstStyle/>
        <a:p>
          <a:r>
            <a:rPr lang="en-US" altLang="zh-CN" dirty="0" smtClean="0"/>
            <a:t>3</a:t>
          </a:r>
          <a:endParaRPr lang="zh-CN" altLang="en-US" dirty="0"/>
        </a:p>
      </dgm:t>
    </dgm:pt>
    <dgm:pt modelId="{4D12C905-DA95-4D99-A957-2ACE1413DED3}" type="parTrans" cxnId="{C1A492FE-95AF-4EA9-A502-68ED2B1ACA63}">
      <dgm:prSet/>
      <dgm:spPr/>
      <dgm:t>
        <a:bodyPr/>
        <a:lstStyle/>
        <a:p>
          <a:endParaRPr lang="zh-CN" altLang="en-US"/>
        </a:p>
      </dgm:t>
    </dgm:pt>
    <dgm:pt modelId="{79763F30-C4FF-42ED-A8AF-0D5AD71C055D}" type="sibTrans" cxnId="{C1A492FE-95AF-4EA9-A502-68ED2B1ACA63}">
      <dgm:prSet/>
      <dgm:spPr/>
      <dgm:t>
        <a:bodyPr/>
        <a:lstStyle/>
        <a:p>
          <a:endParaRPr lang="zh-CN" altLang="en-US"/>
        </a:p>
      </dgm:t>
    </dgm:pt>
    <dgm:pt modelId="{B067B833-4D8F-426C-9A34-73B99510A90B}">
      <dgm:prSet custT="1"/>
      <dgm:spPr/>
      <dgm:t>
        <a:bodyPr/>
        <a:lstStyle/>
        <a:p>
          <a:r>
            <a:rPr lang="zh-CN" altLang="en-US" sz="2800" dirty="0" smtClean="0"/>
            <a:t>系统开发与供应链安全</a:t>
          </a:r>
          <a:endParaRPr lang="zh-CN" altLang="en-US" sz="2800" dirty="0"/>
        </a:p>
      </dgm:t>
    </dgm:pt>
    <dgm:pt modelId="{D33779E8-0EF8-42ED-A1C4-3BA35650AC8E}" type="parTrans" cxnId="{B4D779AA-E520-496E-9B31-B9BA90CA7AE0}">
      <dgm:prSet/>
      <dgm:spPr/>
      <dgm:t>
        <a:bodyPr/>
        <a:lstStyle/>
        <a:p>
          <a:endParaRPr lang="zh-CN" altLang="en-US"/>
        </a:p>
      </dgm:t>
    </dgm:pt>
    <dgm:pt modelId="{77E0DB06-8C64-4F16-BCBD-40188997C639}" type="sibTrans" cxnId="{B4D779AA-E520-496E-9B31-B9BA90CA7AE0}">
      <dgm:prSet/>
      <dgm:spPr/>
      <dgm:t>
        <a:bodyPr/>
        <a:lstStyle/>
        <a:p>
          <a:endParaRPr lang="zh-CN" altLang="en-US"/>
        </a:p>
      </dgm:t>
    </dgm:pt>
    <dgm:pt modelId="{1E72FD43-661B-4751-8A66-F1BC51CE9445}">
      <dgm:prSet custT="1"/>
      <dgm:spPr/>
      <dgm:t>
        <a:bodyPr/>
        <a:lstStyle/>
        <a:p>
          <a:r>
            <a:rPr lang="zh-CN" altLang="en-US" sz="2800" dirty="0" smtClean="0"/>
            <a:t>系统与通信保护</a:t>
          </a:r>
          <a:endParaRPr lang="zh-CN" altLang="en-US" sz="2800" dirty="0"/>
        </a:p>
      </dgm:t>
    </dgm:pt>
    <dgm:pt modelId="{9BA63AC8-B6FD-4F4B-BAD2-99857EDDA710}" type="parTrans" cxnId="{3ED96313-EBB5-4248-89A1-28D4955E5F51}">
      <dgm:prSet/>
      <dgm:spPr/>
      <dgm:t>
        <a:bodyPr/>
        <a:lstStyle/>
        <a:p>
          <a:endParaRPr lang="zh-CN" altLang="en-US"/>
        </a:p>
      </dgm:t>
    </dgm:pt>
    <dgm:pt modelId="{25E454E8-0F33-445D-9133-17AD48941376}" type="sibTrans" cxnId="{3ED96313-EBB5-4248-89A1-28D4955E5F51}">
      <dgm:prSet/>
      <dgm:spPr/>
      <dgm:t>
        <a:bodyPr/>
        <a:lstStyle/>
        <a:p>
          <a:endParaRPr lang="zh-CN" altLang="en-US"/>
        </a:p>
      </dgm:t>
    </dgm:pt>
    <dgm:pt modelId="{74BE294C-19ED-4A45-BE31-7C109AF155DC}">
      <dgm:prSet custT="1"/>
      <dgm:spPr/>
      <dgm:t>
        <a:bodyPr/>
        <a:lstStyle/>
        <a:p>
          <a:r>
            <a:rPr lang="zh-CN" altLang="en-US" sz="2800" smtClean="0"/>
            <a:t>访问控制</a:t>
          </a:r>
          <a:endParaRPr lang="zh-CN" altLang="en-US" sz="2800"/>
        </a:p>
      </dgm:t>
    </dgm:pt>
    <dgm:pt modelId="{57F4F327-7422-413E-8C8B-51410D9627B7}" type="parTrans" cxnId="{7C192871-D65F-41D4-BD93-F575779BE8C8}">
      <dgm:prSet/>
      <dgm:spPr/>
      <dgm:t>
        <a:bodyPr/>
        <a:lstStyle/>
        <a:p>
          <a:endParaRPr lang="zh-CN" altLang="en-US"/>
        </a:p>
      </dgm:t>
    </dgm:pt>
    <dgm:pt modelId="{74ACB004-0276-4742-BD93-300028582850}" type="sibTrans" cxnId="{7C192871-D65F-41D4-BD93-F575779BE8C8}">
      <dgm:prSet/>
      <dgm:spPr/>
      <dgm:t>
        <a:bodyPr/>
        <a:lstStyle/>
        <a:p>
          <a:endParaRPr lang="zh-CN" altLang="en-US"/>
        </a:p>
      </dgm:t>
    </dgm:pt>
    <dgm:pt modelId="{D573C525-9372-434C-9F36-A1DCB6B98F53}">
      <dgm:prSet custT="1"/>
      <dgm:spPr/>
      <dgm:t>
        <a:bodyPr/>
        <a:lstStyle/>
        <a:p>
          <a:r>
            <a:rPr lang="zh-CN" altLang="en-US" sz="2800" dirty="0" smtClean="0"/>
            <a:t>配置管理</a:t>
          </a:r>
          <a:endParaRPr lang="zh-CN" altLang="en-US" sz="2800" dirty="0"/>
        </a:p>
      </dgm:t>
    </dgm:pt>
    <dgm:pt modelId="{78C0914D-DC04-43E8-88BC-FCEF712F1F8C}" type="parTrans" cxnId="{15590F3F-05F7-41E0-9718-ED239450993C}">
      <dgm:prSet/>
      <dgm:spPr/>
      <dgm:t>
        <a:bodyPr/>
        <a:lstStyle/>
        <a:p>
          <a:endParaRPr lang="zh-CN" altLang="en-US"/>
        </a:p>
      </dgm:t>
    </dgm:pt>
    <dgm:pt modelId="{93448539-5A59-4200-B37B-3B7ACEC05C2A}" type="sibTrans" cxnId="{15590F3F-05F7-41E0-9718-ED239450993C}">
      <dgm:prSet/>
      <dgm:spPr/>
      <dgm:t>
        <a:bodyPr/>
        <a:lstStyle/>
        <a:p>
          <a:endParaRPr lang="zh-CN" altLang="en-US"/>
        </a:p>
      </dgm:t>
    </dgm:pt>
    <dgm:pt modelId="{85C0AFC4-8294-4B7B-B930-22BB258731FB}" type="pres">
      <dgm:prSet presAssocID="{87C5F0BD-0192-4742-A36E-541E5C7E2F87}" presName="linearFlow" presStyleCnt="0">
        <dgm:presLayoutVars>
          <dgm:dir/>
          <dgm:animLvl val="lvl"/>
          <dgm:resizeHandles val="exact"/>
        </dgm:presLayoutVars>
      </dgm:prSet>
      <dgm:spPr/>
      <dgm:t>
        <a:bodyPr/>
        <a:lstStyle/>
        <a:p>
          <a:endParaRPr lang="zh-CN" altLang="en-US"/>
        </a:p>
      </dgm:t>
    </dgm:pt>
    <dgm:pt modelId="{61CAF7EA-7DDD-452E-B9B7-1EA80B27E3B8}" type="pres">
      <dgm:prSet presAssocID="{C70C7E8C-AB75-4C4C-88A6-C556473B4B76}" presName="composite" presStyleCnt="0"/>
      <dgm:spPr/>
    </dgm:pt>
    <dgm:pt modelId="{F1ED281C-66AE-4FE3-8FD0-289312347EEF}" type="pres">
      <dgm:prSet presAssocID="{C70C7E8C-AB75-4C4C-88A6-C556473B4B76}" presName="parentText" presStyleLbl="alignNode1" presStyleIdx="0" presStyleCnt="4">
        <dgm:presLayoutVars>
          <dgm:chMax val="1"/>
          <dgm:bulletEnabled val="1"/>
        </dgm:presLayoutVars>
      </dgm:prSet>
      <dgm:spPr/>
      <dgm:t>
        <a:bodyPr/>
        <a:lstStyle/>
        <a:p>
          <a:endParaRPr lang="zh-CN" altLang="en-US"/>
        </a:p>
      </dgm:t>
    </dgm:pt>
    <dgm:pt modelId="{E4820C32-E910-4D62-B41F-496C19353923}" type="pres">
      <dgm:prSet presAssocID="{C70C7E8C-AB75-4C4C-88A6-C556473B4B76}" presName="descendantText" presStyleLbl="alignAcc1" presStyleIdx="0" presStyleCnt="4">
        <dgm:presLayoutVars>
          <dgm:bulletEnabled val="1"/>
        </dgm:presLayoutVars>
      </dgm:prSet>
      <dgm:spPr/>
      <dgm:t>
        <a:bodyPr/>
        <a:lstStyle/>
        <a:p>
          <a:endParaRPr lang="zh-CN" altLang="en-US"/>
        </a:p>
      </dgm:t>
    </dgm:pt>
    <dgm:pt modelId="{64E6166B-D5E8-4DBC-BF43-092906591C98}" type="pres">
      <dgm:prSet presAssocID="{45C0B834-D628-491B-A2A1-565CED5AA501}" presName="sp" presStyleCnt="0"/>
      <dgm:spPr/>
    </dgm:pt>
    <dgm:pt modelId="{281912B1-EB7E-4804-B736-FB290EA26004}" type="pres">
      <dgm:prSet presAssocID="{D234698F-B02E-4474-A9DE-FCBA0AF7F5AA}" presName="composite" presStyleCnt="0"/>
      <dgm:spPr/>
    </dgm:pt>
    <dgm:pt modelId="{70199560-F450-442E-90E5-C053539D15D6}" type="pres">
      <dgm:prSet presAssocID="{D234698F-B02E-4474-A9DE-FCBA0AF7F5AA}" presName="parentText" presStyleLbl="alignNode1" presStyleIdx="1" presStyleCnt="4">
        <dgm:presLayoutVars>
          <dgm:chMax val="1"/>
          <dgm:bulletEnabled val="1"/>
        </dgm:presLayoutVars>
      </dgm:prSet>
      <dgm:spPr/>
      <dgm:t>
        <a:bodyPr/>
        <a:lstStyle/>
        <a:p>
          <a:endParaRPr lang="zh-CN" altLang="en-US"/>
        </a:p>
      </dgm:t>
    </dgm:pt>
    <dgm:pt modelId="{FC4C76AE-C302-415A-9F52-8814BB1452D5}" type="pres">
      <dgm:prSet presAssocID="{D234698F-B02E-4474-A9DE-FCBA0AF7F5AA}" presName="descendantText" presStyleLbl="alignAcc1" presStyleIdx="1" presStyleCnt="4">
        <dgm:presLayoutVars>
          <dgm:bulletEnabled val="1"/>
        </dgm:presLayoutVars>
      </dgm:prSet>
      <dgm:spPr/>
      <dgm:t>
        <a:bodyPr/>
        <a:lstStyle/>
        <a:p>
          <a:endParaRPr lang="zh-CN" altLang="en-US"/>
        </a:p>
      </dgm:t>
    </dgm:pt>
    <dgm:pt modelId="{5E800F11-A27E-48D1-9CAB-69B4326D55E6}" type="pres">
      <dgm:prSet presAssocID="{89CB2135-A0F3-49B7-B973-03AE2A6A3B7B}" presName="sp" presStyleCnt="0"/>
      <dgm:spPr/>
    </dgm:pt>
    <dgm:pt modelId="{176908F2-624E-4B1A-906F-4745FECD2119}" type="pres">
      <dgm:prSet presAssocID="{0432CDBA-424F-4056-AA14-0CF9FEB33D5B}" presName="composite" presStyleCnt="0"/>
      <dgm:spPr/>
    </dgm:pt>
    <dgm:pt modelId="{4E131ABC-C853-4D52-AE7E-3BA0499D8E15}" type="pres">
      <dgm:prSet presAssocID="{0432CDBA-424F-4056-AA14-0CF9FEB33D5B}" presName="parentText" presStyleLbl="alignNode1" presStyleIdx="2" presStyleCnt="4">
        <dgm:presLayoutVars>
          <dgm:chMax val="1"/>
          <dgm:bulletEnabled val="1"/>
        </dgm:presLayoutVars>
      </dgm:prSet>
      <dgm:spPr/>
      <dgm:t>
        <a:bodyPr/>
        <a:lstStyle/>
        <a:p>
          <a:endParaRPr lang="zh-CN" altLang="en-US"/>
        </a:p>
      </dgm:t>
    </dgm:pt>
    <dgm:pt modelId="{300471C6-4D11-41D5-98BD-53798FD631CA}" type="pres">
      <dgm:prSet presAssocID="{0432CDBA-424F-4056-AA14-0CF9FEB33D5B}" presName="descendantText" presStyleLbl="alignAcc1" presStyleIdx="2" presStyleCnt="4">
        <dgm:presLayoutVars>
          <dgm:bulletEnabled val="1"/>
        </dgm:presLayoutVars>
      </dgm:prSet>
      <dgm:spPr/>
      <dgm:t>
        <a:bodyPr/>
        <a:lstStyle/>
        <a:p>
          <a:endParaRPr lang="zh-CN" altLang="en-US"/>
        </a:p>
      </dgm:t>
    </dgm:pt>
    <dgm:pt modelId="{CA6EDE70-EB06-4F58-90EA-2A62B4FDB493}" type="pres">
      <dgm:prSet presAssocID="{79763F30-C4FF-42ED-A8AF-0D5AD71C055D}" presName="sp" presStyleCnt="0"/>
      <dgm:spPr/>
    </dgm:pt>
    <dgm:pt modelId="{053EC69C-7CEE-4F32-A0BC-FBE2A041FB29}" type="pres">
      <dgm:prSet presAssocID="{9F3845AD-D506-4295-B0FD-B691DE5E388E}" presName="composite" presStyleCnt="0"/>
      <dgm:spPr/>
    </dgm:pt>
    <dgm:pt modelId="{6A3CAE2C-CB12-47D9-AB8D-D8BEA6A6CA22}" type="pres">
      <dgm:prSet presAssocID="{9F3845AD-D506-4295-B0FD-B691DE5E388E}" presName="parentText" presStyleLbl="alignNode1" presStyleIdx="3" presStyleCnt="4">
        <dgm:presLayoutVars>
          <dgm:chMax val="1"/>
          <dgm:bulletEnabled val="1"/>
        </dgm:presLayoutVars>
      </dgm:prSet>
      <dgm:spPr/>
      <dgm:t>
        <a:bodyPr/>
        <a:lstStyle/>
        <a:p>
          <a:endParaRPr lang="zh-CN" altLang="en-US"/>
        </a:p>
      </dgm:t>
    </dgm:pt>
    <dgm:pt modelId="{6A9CF254-BD76-4501-9D59-43F1BF94E9E1}" type="pres">
      <dgm:prSet presAssocID="{9F3845AD-D506-4295-B0FD-B691DE5E388E}" presName="descendantText" presStyleLbl="alignAcc1" presStyleIdx="3" presStyleCnt="4">
        <dgm:presLayoutVars>
          <dgm:bulletEnabled val="1"/>
        </dgm:presLayoutVars>
      </dgm:prSet>
      <dgm:spPr/>
      <dgm:t>
        <a:bodyPr/>
        <a:lstStyle/>
        <a:p>
          <a:endParaRPr lang="zh-CN" altLang="en-US"/>
        </a:p>
      </dgm:t>
    </dgm:pt>
  </dgm:ptLst>
  <dgm:cxnLst>
    <dgm:cxn modelId="{7C192871-D65F-41D4-BD93-F575779BE8C8}" srcId="{0432CDBA-424F-4056-AA14-0CF9FEB33D5B}" destId="{74BE294C-19ED-4A45-BE31-7C109AF155DC}" srcOrd="0" destOrd="0" parTransId="{57F4F327-7422-413E-8C8B-51410D9627B7}" sibTransId="{74ACB004-0276-4742-BD93-300028582850}"/>
    <dgm:cxn modelId="{503ECD74-827A-48B4-AD90-9701FA7BF306}" srcId="{87C5F0BD-0192-4742-A36E-541E5C7E2F87}" destId="{D234698F-B02E-4474-A9DE-FCBA0AF7F5AA}" srcOrd="1" destOrd="0" parTransId="{6175C63F-5F79-413C-8423-F3EF86AF458F}" sibTransId="{89CB2135-A0F3-49B7-B973-03AE2A6A3B7B}"/>
    <dgm:cxn modelId="{256CE976-71EA-4738-8F2B-230D78FFF5B5}" type="presOf" srcId="{B067B833-4D8F-426C-9A34-73B99510A90B}" destId="{E4820C32-E910-4D62-B41F-496C19353923}" srcOrd="0" destOrd="0" presId="urn:microsoft.com/office/officeart/2005/8/layout/chevron2"/>
    <dgm:cxn modelId="{15590F3F-05F7-41E0-9718-ED239450993C}" srcId="{9F3845AD-D506-4295-B0FD-B691DE5E388E}" destId="{D573C525-9372-434C-9F36-A1DCB6B98F53}" srcOrd="0" destOrd="0" parTransId="{78C0914D-DC04-43E8-88BC-FCEF712F1F8C}" sibTransId="{93448539-5A59-4200-B37B-3B7ACEC05C2A}"/>
    <dgm:cxn modelId="{7479905F-8812-4A0E-84BE-C0570A7515EA}" type="presOf" srcId="{9F3845AD-D506-4295-B0FD-B691DE5E388E}" destId="{6A3CAE2C-CB12-47D9-AB8D-D8BEA6A6CA22}" srcOrd="0" destOrd="0" presId="urn:microsoft.com/office/officeart/2005/8/layout/chevron2"/>
    <dgm:cxn modelId="{D7E0A022-350A-48B4-B0C5-9F69B39A8B70}" type="presOf" srcId="{D573C525-9372-434C-9F36-A1DCB6B98F53}" destId="{6A9CF254-BD76-4501-9D59-43F1BF94E9E1}" srcOrd="0" destOrd="0" presId="urn:microsoft.com/office/officeart/2005/8/layout/chevron2"/>
    <dgm:cxn modelId="{453A7FF0-FF07-4CB8-AC0B-69073C9F0AFD}" type="presOf" srcId="{C70C7E8C-AB75-4C4C-88A6-C556473B4B76}" destId="{F1ED281C-66AE-4FE3-8FD0-289312347EEF}" srcOrd="0" destOrd="0" presId="urn:microsoft.com/office/officeart/2005/8/layout/chevron2"/>
    <dgm:cxn modelId="{018BE4E3-062A-4DF2-8736-6C376D33BD5F}" type="presOf" srcId="{1E72FD43-661B-4751-8A66-F1BC51CE9445}" destId="{FC4C76AE-C302-415A-9F52-8814BB1452D5}" srcOrd="0" destOrd="0" presId="urn:microsoft.com/office/officeart/2005/8/layout/chevron2"/>
    <dgm:cxn modelId="{C1A492FE-95AF-4EA9-A502-68ED2B1ACA63}" srcId="{87C5F0BD-0192-4742-A36E-541E5C7E2F87}" destId="{0432CDBA-424F-4056-AA14-0CF9FEB33D5B}" srcOrd="2" destOrd="0" parTransId="{4D12C905-DA95-4D99-A957-2ACE1413DED3}" sibTransId="{79763F30-C4FF-42ED-A8AF-0D5AD71C055D}"/>
    <dgm:cxn modelId="{3ED96313-EBB5-4248-89A1-28D4955E5F51}" srcId="{D234698F-B02E-4474-A9DE-FCBA0AF7F5AA}" destId="{1E72FD43-661B-4751-8A66-F1BC51CE9445}" srcOrd="0" destOrd="0" parTransId="{9BA63AC8-B6FD-4F4B-BAD2-99857EDDA710}" sibTransId="{25E454E8-0F33-445D-9133-17AD48941376}"/>
    <dgm:cxn modelId="{B77EDE60-B807-46B2-91FE-4041D723FDF5}" type="presOf" srcId="{74BE294C-19ED-4A45-BE31-7C109AF155DC}" destId="{300471C6-4D11-41D5-98BD-53798FD631CA}" srcOrd="0" destOrd="0" presId="urn:microsoft.com/office/officeart/2005/8/layout/chevron2"/>
    <dgm:cxn modelId="{5E13DA16-6698-4620-8E3A-E9FED1B3911A}" type="presOf" srcId="{0432CDBA-424F-4056-AA14-0CF9FEB33D5B}" destId="{4E131ABC-C853-4D52-AE7E-3BA0499D8E15}" srcOrd="0" destOrd="0" presId="urn:microsoft.com/office/officeart/2005/8/layout/chevron2"/>
    <dgm:cxn modelId="{2DD16DF4-0ECE-4C99-ACD8-4CBA187FEB57}" srcId="{87C5F0BD-0192-4742-A36E-541E5C7E2F87}" destId="{C70C7E8C-AB75-4C4C-88A6-C556473B4B76}" srcOrd="0" destOrd="0" parTransId="{8486F21B-72DA-43F0-A06E-D32D89478F54}" sibTransId="{45C0B834-D628-491B-A2A1-565CED5AA501}"/>
    <dgm:cxn modelId="{100B7052-9BAF-4441-B0D3-A87F679B1A5E}" type="presOf" srcId="{D234698F-B02E-4474-A9DE-FCBA0AF7F5AA}" destId="{70199560-F450-442E-90E5-C053539D15D6}" srcOrd="0" destOrd="0" presId="urn:microsoft.com/office/officeart/2005/8/layout/chevron2"/>
    <dgm:cxn modelId="{B4D779AA-E520-496E-9B31-B9BA90CA7AE0}" srcId="{C70C7E8C-AB75-4C4C-88A6-C556473B4B76}" destId="{B067B833-4D8F-426C-9A34-73B99510A90B}" srcOrd="0" destOrd="0" parTransId="{D33779E8-0EF8-42ED-A1C4-3BA35650AC8E}" sibTransId="{77E0DB06-8C64-4F16-BCBD-40188997C639}"/>
    <dgm:cxn modelId="{147165A5-3B7F-48BE-9BE8-593B237D1882}" srcId="{87C5F0BD-0192-4742-A36E-541E5C7E2F87}" destId="{9F3845AD-D506-4295-B0FD-B691DE5E388E}" srcOrd="3" destOrd="0" parTransId="{7FDC16DC-CF48-48AB-996A-E1579B62699F}" sibTransId="{71852422-3A85-497E-B04C-1F42A7D87F81}"/>
    <dgm:cxn modelId="{1E40EB40-454C-492C-851C-5EA0C50DE214}" type="presOf" srcId="{87C5F0BD-0192-4742-A36E-541E5C7E2F87}" destId="{85C0AFC4-8294-4B7B-B930-22BB258731FB}" srcOrd="0" destOrd="0" presId="urn:microsoft.com/office/officeart/2005/8/layout/chevron2"/>
    <dgm:cxn modelId="{27624216-F49D-4637-B189-C689D1E9E9E1}" type="presParOf" srcId="{85C0AFC4-8294-4B7B-B930-22BB258731FB}" destId="{61CAF7EA-7DDD-452E-B9B7-1EA80B27E3B8}" srcOrd="0" destOrd="0" presId="urn:microsoft.com/office/officeart/2005/8/layout/chevron2"/>
    <dgm:cxn modelId="{0CA342BC-37F3-4AEA-AD88-958A89E1BA3C}" type="presParOf" srcId="{61CAF7EA-7DDD-452E-B9B7-1EA80B27E3B8}" destId="{F1ED281C-66AE-4FE3-8FD0-289312347EEF}" srcOrd="0" destOrd="0" presId="urn:microsoft.com/office/officeart/2005/8/layout/chevron2"/>
    <dgm:cxn modelId="{156186AA-FB5A-418E-A16A-E73477DACDD5}" type="presParOf" srcId="{61CAF7EA-7DDD-452E-B9B7-1EA80B27E3B8}" destId="{E4820C32-E910-4D62-B41F-496C19353923}" srcOrd="1" destOrd="0" presId="urn:microsoft.com/office/officeart/2005/8/layout/chevron2"/>
    <dgm:cxn modelId="{102A3EE4-8E39-4B3A-B64A-CA02465C79EF}" type="presParOf" srcId="{85C0AFC4-8294-4B7B-B930-22BB258731FB}" destId="{64E6166B-D5E8-4DBC-BF43-092906591C98}" srcOrd="1" destOrd="0" presId="urn:microsoft.com/office/officeart/2005/8/layout/chevron2"/>
    <dgm:cxn modelId="{BFA69DAC-F9C7-4C9E-981C-350D6CBDCDCE}" type="presParOf" srcId="{85C0AFC4-8294-4B7B-B930-22BB258731FB}" destId="{281912B1-EB7E-4804-B736-FB290EA26004}" srcOrd="2" destOrd="0" presId="urn:microsoft.com/office/officeart/2005/8/layout/chevron2"/>
    <dgm:cxn modelId="{28DC447B-A607-4757-89B1-7FED8B734631}" type="presParOf" srcId="{281912B1-EB7E-4804-B736-FB290EA26004}" destId="{70199560-F450-442E-90E5-C053539D15D6}" srcOrd="0" destOrd="0" presId="urn:microsoft.com/office/officeart/2005/8/layout/chevron2"/>
    <dgm:cxn modelId="{1BEE296F-AFC8-4A80-A024-C89CEA485C60}" type="presParOf" srcId="{281912B1-EB7E-4804-B736-FB290EA26004}" destId="{FC4C76AE-C302-415A-9F52-8814BB1452D5}" srcOrd="1" destOrd="0" presId="urn:microsoft.com/office/officeart/2005/8/layout/chevron2"/>
    <dgm:cxn modelId="{D88C7F1F-B0D6-4B25-8DA7-56169F5D7F4A}" type="presParOf" srcId="{85C0AFC4-8294-4B7B-B930-22BB258731FB}" destId="{5E800F11-A27E-48D1-9CAB-69B4326D55E6}" srcOrd="3" destOrd="0" presId="urn:microsoft.com/office/officeart/2005/8/layout/chevron2"/>
    <dgm:cxn modelId="{422D0268-C37D-4BED-8C1E-152F26DF3AB0}" type="presParOf" srcId="{85C0AFC4-8294-4B7B-B930-22BB258731FB}" destId="{176908F2-624E-4B1A-906F-4745FECD2119}" srcOrd="4" destOrd="0" presId="urn:microsoft.com/office/officeart/2005/8/layout/chevron2"/>
    <dgm:cxn modelId="{73204DD2-F43B-492F-B8AF-DC7C1D94E724}" type="presParOf" srcId="{176908F2-624E-4B1A-906F-4745FECD2119}" destId="{4E131ABC-C853-4D52-AE7E-3BA0499D8E15}" srcOrd="0" destOrd="0" presId="urn:microsoft.com/office/officeart/2005/8/layout/chevron2"/>
    <dgm:cxn modelId="{7615EF29-D3F9-4665-972C-9925FC179517}" type="presParOf" srcId="{176908F2-624E-4B1A-906F-4745FECD2119}" destId="{300471C6-4D11-41D5-98BD-53798FD631CA}" srcOrd="1" destOrd="0" presId="urn:microsoft.com/office/officeart/2005/8/layout/chevron2"/>
    <dgm:cxn modelId="{45852F7F-A65C-4EDC-97EB-A9D772A54534}" type="presParOf" srcId="{85C0AFC4-8294-4B7B-B930-22BB258731FB}" destId="{CA6EDE70-EB06-4F58-90EA-2A62B4FDB493}" srcOrd="5" destOrd="0" presId="urn:microsoft.com/office/officeart/2005/8/layout/chevron2"/>
    <dgm:cxn modelId="{87D95074-D84C-4FCA-A454-388E1DEB06B3}" type="presParOf" srcId="{85C0AFC4-8294-4B7B-B930-22BB258731FB}" destId="{053EC69C-7CEE-4F32-A0BC-FBE2A041FB29}" srcOrd="6" destOrd="0" presId="urn:microsoft.com/office/officeart/2005/8/layout/chevron2"/>
    <dgm:cxn modelId="{50AC15D0-A44E-4B62-9D4A-A960E6FFF2C7}" type="presParOf" srcId="{053EC69C-7CEE-4F32-A0BC-FBE2A041FB29}" destId="{6A3CAE2C-CB12-47D9-AB8D-D8BEA6A6CA22}" srcOrd="0" destOrd="0" presId="urn:microsoft.com/office/officeart/2005/8/layout/chevron2"/>
    <dgm:cxn modelId="{AC221D3C-B00C-49E1-AC1C-510418B0E7AC}" type="presParOf" srcId="{053EC69C-7CEE-4F32-A0BC-FBE2A041FB29}" destId="{6A9CF254-BD76-4501-9D59-43F1BF94E9E1}"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0C3E69-DC2B-41D5-BA10-0691527266D2}" type="doc">
      <dgm:prSet loTypeId="urn:microsoft.com/office/officeart/2005/8/layout/matrix1" loCatId="matrix" qsTypeId="urn:microsoft.com/office/officeart/2005/8/quickstyle/simple3" qsCatId="simple" csTypeId="urn:microsoft.com/office/officeart/2005/8/colors/accent1_5" csCatId="accent1" phldr="1"/>
      <dgm:spPr/>
      <dgm:t>
        <a:bodyPr/>
        <a:lstStyle/>
        <a:p>
          <a:endParaRPr lang="zh-CN" altLang="en-US"/>
        </a:p>
      </dgm:t>
    </dgm:pt>
    <dgm:pt modelId="{CEB9EAE4-9E23-4E12-AF45-431731D9F2CE}">
      <dgm:prSet phldrT="[文本]" custT="1"/>
      <dgm:spPr/>
      <dgm:t>
        <a:bodyPr/>
        <a:lstStyle/>
        <a:p>
          <a:r>
            <a:rPr lang="zh-CN" altLang="en-US" sz="2400" dirty="0" smtClean="0"/>
            <a:t>合同中的安全考虑</a:t>
          </a:r>
          <a:endParaRPr lang="zh-CN" altLang="en-US" sz="2400" dirty="0"/>
        </a:p>
      </dgm:t>
    </dgm:pt>
    <dgm:pt modelId="{EE433680-E48E-4973-AAE5-96ACA4A6DB28}" type="parTrans" cxnId="{C7AE05BB-A0E4-43FC-A984-8552DE9D9746}">
      <dgm:prSet/>
      <dgm:spPr/>
      <dgm:t>
        <a:bodyPr/>
        <a:lstStyle/>
        <a:p>
          <a:endParaRPr lang="zh-CN" altLang="en-US" sz="2000"/>
        </a:p>
      </dgm:t>
    </dgm:pt>
    <dgm:pt modelId="{0410CB9E-75D3-43B2-AE0B-CA3E1034433B}" type="sibTrans" cxnId="{C7AE05BB-A0E4-43FC-A984-8552DE9D9746}">
      <dgm:prSet/>
      <dgm:spPr/>
      <dgm:t>
        <a:bodyPr/>
        <a:lstStyle/>
        <a:p>
          <a:endParaRPr lang="zh-CN" altLang="en-US" sz="2000"/>
        </a:p>
      </dgm:t>
    </dgm:pt>
    <dgm:pt modelId="{D57743AB-0F01-4291-8338-2165451D4D17}">
      <dgm:prSet phldrT="[文本]" custT="1"/>
      <dgm:spPr/>
      <dgm:t>
        <a:bodyPr/>
        <a:lstStyle/>
        <a:p>
          <a:pPr>
            <a:lnSpc>
              <a:spcPct val="100000"/>
            </a:lnSpc>
            <a:spcAft>
              <a:spcPts val="200"/>
            </a:spcAft>
          </a:pPr>
          <a:r>
            <a:rPr lang="zh-CN" altLang="en-US" sz="2400" dirty="0" smtClean="0"/>
            <a:t>云服务商的</a:t>
          </a:r>
          <a:endParaRPr lang="en-US" altLang="zh-CN" sz="2400" dirty="0" smtClean="0"/>
        </a:p>
        <a:p>
          <a:pPr>
            <a:lnSpc>
              <a:spcPct val="100000"/>
            </a:lnSpc>
            <a:spcAft>
              <a:spcPts val="200"/>
            </a:spcAft>
          </a:pPr>
          <a:r>
            <a:rPr lang="zh-CN" altLang="en-US" sz="2400" dirty="0" smtClean="0"/>
            <a:t>责任和义务</a:t>
          </a:r>
          <a:endParaRPr lang="zh-CN" altLang="en-US" sz="2400" dirty="0"/>
        </a:p>
      </dgm:t>
    </dgm:pt>
    <dgm:pt modelId="{AA4EC624-0FBC-4E91-A35F-64AC32BA690E}" type="parTrans" cxnId="{6FE737E6-BCB5-4595-852D-58D0C4658ACB}">
      <dgm:prSet/>
      <dgm:spPr/>
      <dgm:t>
        <a:bodyPr/>
        <a:lstStyle/>
        <a:p>
          <a:endParaRPr lang="zh-CN" altLang="en-US" sz="2000"/>
        </a:p>
      </dgm:t>
    </dgm:pt>
    <dgm:pt modelId="{46285329-F406-4005-8EE9-EB598EDBC2AC}" type="sibTrans" cxnId="{6FE737E6-BCB5-4595-852D-58D0C4658ACB}">
      <dgm:prSet/>
      <dgm:spPr/>
      <dgm:t>
        <a:bodyPr/>
        <a:lstStyle/>
        <a:p>
          <a:endParaRPr lang="zh-CN" altLang="en-US" sz="2000"/>
        </a:p>
      </dgm:t>
    </dgm:pt>
    <dgm:pt modelId="{F5D2124D-5024-4284-A811-CD6786A7F16A}">
      <dgm:prSet phldrT="[文本]" custT="1"/>
      <dgm:spPr/>
      <dgm:t>
        <a:bodyPr/>
        <a:lstStyle/>
        <a:p>
          <a:r>
            <a:rPr lang="zh-CN" altLang="en-US" sz="2400" dirty="0" smtClean="0"/>
            <a:t>服务水平协议</a:t>
          </a:r>
          <a:endParaRPr lang="zh-CN" altLang="en-US" sz="2400" dirty="0"/>
        </a:p>
      </dgm:t>
    </dgm:pt>
    <dgm:pt modelId="{463D569C-02C2-4E06-88CC-E54A03BF22A1}" type="parTrans" cxnId="{C42F9885-DA95-4D3B-9FE4-1E48560AEEC2}">
      <dgm:prSet/>
      <dgm:spPr/>
      <dgm:t>
        <a:bodyPr/>
        <a:lstStyle/>
        <a:p>
          <a:endParaRPr lang="zh-CN" altLang="en-US" sz="2000"/>
        </a:p>
      </dgm:t>
    </dgm:pt>
    <dgm:pt modelId="{D6E6DEA2-8CD3-425B-B449-436ECE352F98}" type="sibTrans" cxnId="{C42F9885-DA95-4D3B-9FE4-1E48560AEEC2}">
      <dgm:prSet/>
      <dgm:spPr/>
      <dgm:t>
        <a:bodyPr/>
        <a:lstStyle/>
        <a:p>
          <a:endParaRPr lang="zh-CN" altLang="en-US" sz="2000"/>
        </a:p>
      </dgm:t>
    </dgm:pt>
    <dgm:pt modelId="{7BD2F2E9-3F2B-41CB-9794-6904CD6102AA}">
      <dgm:prSet phldrT="[文本]" custT="1"/>
      <dgm:spPr/>
      <dgm:t>
        <a:bodyPr/>
        <a:lstStyle/>
        <a:p>
          <a:pPr>
            <a:lnSpc>
              <a:spcPct val="100000"/>
            </a:lnSpc>
            <a:spcAft>
              <a:spcPts val="200"/>
            </a:spcAft>
          </a:pPr>
          <a:r>
            <a:rPr lang="zh-CN" altLang="en-US" sz="2400" dirty="0" smtClean="0"/>
            <a:t>人员管理</a:t>
          </a:r>
          <a:endParaRPr lang="en-US" altLang="zh-CN" sz="2400" dirty="0" smtClean="0"/>
        </a:p>
        <a:p>
          <a:pPr>
            <a:lnSpc>
              <a:spcPct val="100000"/>
            </a:lnSpc>
            <a:spcAft>
              <a:spcPts val="200"/>
            </a:spcAft>
          </a:pPr>
          <a:r>
            <a:rPr lang="zh-CN" altLang="en-US" sz="2400" dirty="0" smtClean="0"/>
            <a:t>与保密协议</a:t>
          </a:r>
          <a:endParaRPr lang="zh-CN" altLang="en-US" sz="2400" dirty="0"/>
        </a:p>
      </dgm:t>
    </dgm:pt>
    <dgm:pt modelId="{6B187E2A-60B6-4948-B2FF-9443C841977D}" type="parTrans" cxnId="{59D25295-4218-4B14-B739-69F71047114B}">
      <dgm:prSet/>
      <dgm:spPr/>
      <dgm:t>
        <a:bodyPr/>
        <a:lstStyle/>
        <a:p>
          <a:endParaRPr lang="zh-CN" altLang="en-US" sz="2000"/>
        </a:p>
      </dgm:t>
    </dgm:pt>
    <dgm:pt modelId="{EF825EF6-04D5-425F-9D5E-A8A57D8C1BCD}" type="sibTrans" cxnId="{59D25295-4218-4B14-B739-69F71047114B}">
      <dgm:prSet/>
      <dgm:spPr/>
      <dgm:t>
        <a:bodyPr/>
        <a:lstStyle/>
        <a:p>
          <a:endParaRPr lang="zh-CN" altLang="en-US" sz="2000"/>
        </a:p>
      </dgm:t>
    </dgm:pt>
    <dgm:pt modelId="{C39C3857-1EA7-45CB-9084-DA4CCBB19DE8}">
      <dgm:prSet phldrT="[文本]" custT="1"/>
      <dgm:spPr/>
      <dgm:t>
        <a:bodyPr/>
        <a:lstStyle/>
        <a:p>
          <a:pPr>
            <a:lnSpc>
              <a:spcPct val="100000"/>
            </a:lnSpc>
            <a:spcAft>
              <a:spcPts val="200"/>
            </a:spcAft>
          </a:pPr>
          <a:r>
            <a:rPr lang="zh-CN" altLang="en-US" sz="2400" dirty="0" smtClean="0"/>
            <a:t>合同的信息安全</a:t>
          </a:r>
          <a:endParaRPr lang="en-US" altLang="zh-CN" sz="2400" dirty="0" smtClean="0"/>
        </a:p>
        <a:p>
          <a:pPr>
            <a:lnSpc>
              <a:spcPct val="100000"/>
            </a:lnSpc>
            <a:spcAft>
              <a:spcPts val="200"/>
            </a:spcAft>
          </a:pPr>
          <a:r>
            <a:rPr lang="zh-CN" altLang="en-US" sz="2400" dirty="0" smtClean="0"/>
            <a:t>相关内容</a:t>
          </a:r>
          <a:endParaRPr lang="zh-CN" altLang="en-US" sz="2400" dirty="0"/>
        </a:p>
      </dgm:t>
    </dgm:pt>
    <dgm:pt modelId="{71C948D4-95B3-499F-BA1E-F99B124A276D}" type="parTrans" cxnId="{952991EC-69FF-41C0-B3BE-E094755A6CB1}">
      <dgm:prSet/>
      <dgm:spPr/>
      <dgm:t>
        <a:bodyPr/>
        <a:lstStyle/>
        <a:p>
          <a:endParaRPr lang="zh-CN" altLang="en-US" sz="2000"/>
        </a:p>
      </dgm:t>
    </dgm:pt>
    <dgm:pt modelId="{78EEC426-7066-434E-9274-145D7B9C6E49}" type="sibTrans" cxnId="{952991EC-69FF-41C0-B3BE-E094755A6CB1}">
      <dgm:prSet/>
      <dgm:spPr/>
      <dgm:t>
        <a:bodyPr/>
        <a:lstStyle/>
        <a:p>
          <a:endParaRPr lang="zh-CN" altLang="en-US" sz="2000"/>
        </a:p>
      </dgm:t>
    </dgm:pt>
    <dgm:pt modelId="{D1BBF6B1-99EE-4D27-924B-909C6752B6B8}" type="pres">
      <dgm:prSet presAssocID="{310C3E69-DC2B-41D5-BA10-0691527266D2}" presName="diagram" presStyleCnt="0">
        <dgm:presLayoutVars>
          <dgm:chMax val="1"/>
          <dgm:dir/>
          <dgm:animLvl val="ctr"/>
          <dgm:resizeHandles val="exact"/>
        </dgm:presLayoutVars>
      </dgm:prSet>
      <dgm:spPr/>
      <dgm:t>
        <a:bodyPr/>
        <a:lstStyle/>
        <a:p>
          <a:endParaRPr lang="zh-CN" altLang="en-US"/>
        </a:p>
      </dgm:t>
    </dgm:pt>
    <dgm:pt modelId="{6B6D7E68-A272-4332-BDC3-4224FA74AE17}" type="pres">
      <dgm:prSet presAssocID="{310C3E69-DC2B-41D5-BA10-0691527266D2}" presName="matrix" presStyleCnt="0"/>
      <dgm:spPr/>
    </dgm:pt>
    <dgm:pt modelId="{989ACE1E-3F86-44B6-91CB-974780246829}" type="pres">
      <dgm:prSet presAssocID="{310C3E69-DC2B-41D5-BA10-0691527266D2}" presName="tile1" presStyleLbl="node1" presStyleIdx="0" presStyleCnt="4" custScaleX="100782" custLinFactNeighborX="391"/>
      <dgm:spPr/>
      <dgm:t>
        <a:bodyPr/>
        <a:lstStyle/>
        <a:p>
          <a:endParaRPr lang="zh-CN" altLang="en-US"/>
        </a:p>
      </dgm:t>
    </dgm:pt>
    <dgm:pt modelId="{3010F23F-7AF9-4917-B6BC-8C7666810DA4}" type="pres">
      <dgm:prSet presAssocID="{310C3E69-DC2B-41D5-BA10-0691527266D2}" presName="tile1text" presStyleLbl="node1" presStyleIdx="0" presStyleCnt="4">
        <dgm:presLayoutVars>
          <dgm:chMax val="0"/>
          <dgm:chPref val="0"/>
          <dgm:bulletEnabled val="1"/>
        </dgm:presLayoutVars>
      </dgm:prSet>
      <dgm:spPr/>
      <dgm:t>
        <a:bodyPr/>
        <a:lstStyle/>
        <a:p>
          <a:endParaRPr lang="zh-CN" altLang="en-US"/>
        </a:p>
      </dgm:t>
    </dgm:pt>
    <dgm:pt modelId="{9A9E9F3D-C915-4825-B5DB-B5DE87009789}" type="pres">
      <dgm:prSet presAssocID="{310C3E69-DC2B-41D5-BA10-0691527266D2}" presName="tile2" presStyleLbl="node1" presStyleIdx="1" presStyleCnt="4"/>
      <dgm:spPr/>
      <dgm:t>
        <a:bodyPr/>
        <a:lstStyle/>
        <a:p>
          <a:endParaRPr lang="zh-CN" altLang="en-US"/>
        </a:p>
      </dgm:t>
    </dgm:pt>
    <dgm:pt modelId="{01D9D647-AEDD-4D44-9B3D-44CDA87BAFE8}" type="pres">
      <dgm:prSet presAssocID="{310C3E69-DC2B-41D5-BA10-0691527266D2}" presName="tile2text" presStyleLbl="node1" presStyleIdx="1" presStyleCnt="4">
        <dgm:presLayoutVars>
          <dgm:chMax val="0"/>
          <dgm:chPref val="0"/>
          <dgm:bulletEnabled val="1"/>
        </dgm:presLayoutVars>
      </dgm:prSet>
      <dgm:spPr/>
      <dgm:t>
        <a:bodyPr/>
        <a:lstStyle/>
        <a:p>
          <a:endParaRPr lang="zh-CN" altLang="en-US"/>
        </a:p>
      </dgm:t>
    </dgm:pt>
    <dgm:pt modelId="{A84D700C-FA1C-4656-A6C0-ACC6CA9FB7E0}" type="pres">
      <dgm:prSet presAssocID="{310C3E69-DC2B-41D5-BA10-0691527266D2}" presName="tile3" presStyleLbl="node1" presStyleIdx="2" presStyleCnt="4"/>
      <dgm:spPr/>
      <dgm:t>
        <a:bodyPr/>
        <a:lstStyle/>
        <a:p>
          <a:endParaRPr lang="zh-CN" altLang="en-US"/>
        </a:p>
      </dgm:t>
    </dgm:pt>
    <dgm:pt modelId="{2886E920-127D-45A4-8638-0D70D914A95B}" type="pres">
      <dgm:prSet presAssocID="{310C3E69-DC2B-41D5-BA10-0691527266D2}" presName="tile3text" presStyleLbl="node1" presStyleIdx="2" presStyleCnt="4">
        <dgm:presLayoutVars>
          <dgm:chMax val="0"/>
          <dgm:chPref val="0"/>
          <dgm:bulletEnabled val="1"/>
        </dgm:presLayoutVars>
      </dgm:prSet>
      <dgm:spPr/>
      <dgm:t>
        <a:bodyPr/>
        <a:lstStyle/>
        <a:p>
          <a:endParaRPr lang="zh-CN" altLang="en-US"/>
        </a:p>
      </dgm:t>
    </dgm:pt>
    <dgm:pt modelId="{7A74F675-3F10-4C2A-B505-3A4EDEB454C3}" type="pres">
      <dgm:prSet presAssocID="{310C3E69-DC2B-41D5-BA10-0691527266D2}" presName="tile4" presStyleLbl="node1" presStyleIdx="3" presStyleCnt="4"/>
      <dgm:spPr/>
      <dgm:t>
        <a:bodyPr/>
        <a:lstStyle/>
        <a:p>
          <a:endParaRPr lang="zh-CN" altLang="en-US"/>
        </a:p>
      </dgm:t>
    </dgm:pt>
    <dgm:pt modelId="{E482B635-6868-44DD-9B71-AFEB87418973}" type="pres">
      <dgm:prSet presAssocID="{310C3E69-DC2B-41D5-BA10-0691527266D2}" presName="tile4text" presStyleLbl="node1" presStyleIdx="3" presStyleCnt="4">
        <dgm:presLayoutVars>
          <dgm:chMax val="0"/>
          <dgm:chPref val="0"/>
          <dgm:bulletEnabled val="1"/>
        </dgm:presLayoutVars>
      </dgm:prSet>
      <dgm:spPr/>
      <dgm:t>
        <a:bodyPr/>
        <a:lstStyle/>
        <a:p>
          <a:endParaRPr lang="zh-CN" altLang="en-US"/>
        </a:p>
      </dgm:t>
    </dgm:pt>
    <dgm:pt modelId="{EF1F1C9C-66B0-4F82-A22D-63ACE37546FD}" type="pres">
      <dgm:prSet presAssocID="{310C3E69-DC2B-41D5-BA10-0691527266D2}" presName="centerTile" presStyleLbl="fgShp" presStyleIdx="0" presStyleCnt="1" custScaleX="178272">
        <dgm:presLayoutVars>
          <dgm:chMax val="0"/>
          <dgm:chPref val="0"/>
        </dgm:presLayoutVars>
      </dgm:prSet>
      <dgm:spPr/>
      <dgm:t>
        <a:bodyPr/>
        <a:lstStyle/>
        <a:p>
          <a:endParaRPr lang="zh-CN" altLang="en-US"/>
        </a:p>
      </dgm:t>
    </dgm:pt>
  </dgm:ptLst>
  <dgm:cxnLst>
    <dgm:cxn modelId="{30E0331A-6FE6-4162-BAA7-9A4FC7848B02}" type="presOf" srcId="{C39C3857-1EA7-45CB-9084-DA4CCBB19DE8}" destId="{E482B635-6868-44DD-9B71-AFEB87418973}" srcOrd="1" destOrd="0" presId="urn:microsoft.com/office/officeart/2005/8/layout/matrix1"/>
    <dgm:cxn modelId="{8D22D259-35A0-4281-8B79-A23023382645}" type="presOf" srcId="{C39C3857-1EA7-45CB-9084-DA4CCBB19DE8}" destId="{7A74F675-3F10-4C2A-B505-3A4EDEB454C3}" srcOrd="0" destOrd="0" presId="urn:microsoft.com/office/officeart/2005/8/layout/matrix1"/>
    <dgm:cxn modelId="{4E32A87F-F06C-4D9F-A9CE-E7C32055111D}" type="presOf" srcId="{D57743AB-0F01-4291-8338-2165451D4D17}" destId="{3010F23F-7AF9-4917-B6BC-8C7666810DA4}" srcOrd="1" destOrd="0" presId="urn:microsoft.com/office/officeart/2005/8/layout/matrix1"/>
    <dgm:cxn modelId="{C7AE05BB-A0E4-43FC-A984-8552DE9D9746}" srcId="{310C3E69-DC2B-41D5-BA10-0691527266D2}" destId="{CEB9EAE4-9E23-4E12-AF45-431731D9F2CE}" srcOrd="0" destOrd="0" parTransId="{EE433680-E48E-4973-AAE5-96ACA4A6DB28}" sibTransId="{0410CB9E-75D3-43B2-AE0B-CA3E1034433B}"/>
    <dgm:cxn modelId="{785B5A12-C53C-49EE-8E92-5F5A6DC5F731}" type="presOf" srcId="{F5D2124D-5024-4284-A811-CD6786A7F16A}" destId="{9A9E9F3D-C915-4825-B5DB-B5DE87009789}" srcOrd="0" destOrd="0" presId="urn:microsoft.com/office/officeart/2005/8/layout/matrix1"/>
    <dgm:cxn modelId="{1C1AAE62-BD62-477B-8707-D76B56017774}" type="presOf" srcId="{310C3E69-DC2B-41D5-BA10-0691527266D2}" destId="{D1BBF6B1-99EE-4D27-924B-909C6752B6B8}" srcOrd="0" destOrd="0" presId="urn:microsoft.com/office/officeart/2005/8/layout/matrix1"/>
    <dgm:cxn modelId="{37DA3F0E-2915-40C3-B567-D38FB8E7BD05}" type="presOf" srcId="{7BD2F2E9-3F2B-41CB-9794-6904CD6102AA}" destId="{A84D700C-FA1C-4656-A6C0-ACC6CA9FB7E0}" srcOrd="0" destOrd="0" presId="urn:microsoft.com/office/officeart/2005/8/layout/matrix1"/>
    <dgm:cxn modelId="{689469FE-2099-4B9F-AB23-AB5FE2B8FB87}" type="presOf" srcId="{F5D2124D-5024-4284-A811-CD6786A7F16A}" destId="{01D9D647-AEDD-4D44-9B3D-44CDA87BAFE8}" srcOrd="1" destOrd="0" presId="urn:microsoft.com/office/officeart/2005/8/layout/matrix1"/>
    <dgm:cxn modelId="{DEDD8A76-D02E-48E6-AAD5-42C034FA12A9}" type="presOf" srcId="{CEB9EAE4-9E23-4E12-AF45-431731D9F2CE}" destId="{EF1F1C9C-66B0-4F82-A22D-63ACE37546FD}" srcOrd="0" destOrd="0" presId="urn:microsoft.com/office/officeart/2005/8/layout/matrix1"/>
    <dgm:cxn modelId="{6FE737E6-BCB5-4595-852D-58D0C4658ACB}" srcId="{CEB9EAE4-9E23-4E12-AF45-431731D9F2CE}" destId="{D57743AB-0F01-4291-8338-2165451D4D17}" srcOrd="0" destOrd="0" parTransId="{AA4EC624-0FBC-4E91-A35F-64AC32BA690E}" sibTransId="{46285329-F406-4005-8EE9-EB598EDBC2AC}"/>
    <dgm:cxn modelId="{59D25295-4218-4B14-B739-69F71047114B}" srcId="{CEB9EAE4-9E23-4E12-AF45-431731D9F2CE}" destId="{7BD2F2E9-3F2B-41CB-9794-6904CD6102AA}" srcOrd="2" destOrd="0" parTransId="{6B187E2A-60B6-4948-B2FF-9443C841977D}" sibTransId="{EF825EF6-04D5-425F-9D5E-A8A57D8C1BCD}"/>
    <dgm:cxn modelId="{B6878B67-88EF-4B86-A479-DF42AFE7D79C}" type="presOf" srcId="{7BD2F2E9-3F2B-41CB-9794-6904CD6102AA}" destId="{2886E920-127D-45A4-8638-0D70D914A95B}" srcOrd="1" destOrd="0" presId="urn:microsoft.com/office/officeart/2005/8/layout/matrix1"/>
    <dgm:cxn modelId="{FF8B3A52-F927-4F56-91C0-D9132B97ECE8}" type="presOf" srcId="{D57743AB-0F01-4291-8338-2165451D4D17}" destId="{989ACE1E-3F86-44B6-91CB-974780246829}" srcOrd="0" destOrd="0" presId="urn:microsoft.com/office/officeart/2005/8/layout/matrix1"/>
    <dgm:cxn modelId="{952991EC-69FF-41C0-B3BE-E094755A6CB1}" srcId="{CEB9EAE4-9E23-4E12-AF45-431731D9F2CE}" destId="{C39C3857-1EA7-45CB-9084-DA4CCBB19DE8}" srcOrd="3" destOrd="0" parTransId="{71C948D4-95B3-499F-BA1E-F99B124A276D}" sibTransId="{78EEC426-7066-434E-9274-145D7B9C6E49}"/>
    <dgm:cxn modelId="{C42F9885-DA95-4D3B-9FE4-1E48560AEEC2}" srcId="{CEB9EAE4-9E23-4E12-AF45-431731D9F2CE}" destId="{F5D2124D-5024-4284-A811-CD6786A7F16A}" srcOrd="1" destOrd="0" parTransId="{463D569C-02C2-4E06-88CC-E54A03BF22A1}" sibTransId="{D6E6DEA2-8CD3-425B-B449-436ECE352F98}"/>
    <dgm:cxn modelId="{6D9D1232-C8F9-40FC-A28A-CFC7376469A9}" type="presParOf" srcId="{D1BBF6B1-99EE-4D27-924B-909C6752B6B8}" destId="{6B6D7E68-A272-4332-BDC3-4224FA74AE17}" srcOrd="0" destOrd="0" presId="urn:microsoft.com/office/officeart/2005/8/layout/matrix1"/>
    <dgm:cxn modelId="{11D87965-0DE0-444D-AF77-7F25D010AA89}" type="presParOf" srcId="{6B6D7E68-A272-4332-BDC3-4224FA74AE17}" destId="{989ACE1E-3F86-44B6-91CB-974780246829}" srcOrd="0" destOrd="0" presId="urn:microsoft.com/office/officeart/2005/8/layout/matrix1"/>
    <dgm:cxn modelId="{936DA0C4-CF05-4CAB-9F58-83181512365E}" type="presParOf" srcId="{6B6D7E68-A272-4332-BDC3-4224FA74AE17}" destId="{3010F23F-7AF9-4917-B6BC-8C7666810DA4}" srcOrd="1" destOrd="0" presId="urn:microsoft.com/office/officeart/2005/8/layout/matrix1"/>
    <dgm:cxn modelId="{D8213CE0-B89E-42A6-B141-A1AED6C7F669}" type="presParOf" srcId="{6B6D7E68-A272-4332-BDC3-4224FA74AE17}" destId="{9A9E9F3D-C915-4825-B5DB-B5DE87009789}" srcOrd="2" destOrd="0" presId="urn:microsoft.com/office/officeart/2005/8/layout/matrix1"/>
    <dgm:cxn modelId="{C6D90DF7-B826-44DE-B3D4-F64F985B40D4}" type="presParOf" srcId="{6B6D7E68-A272-4332-BDC3-4224FA74AE17}" destId="{01D9D647-AEDD-4D44-9B3D-44CDA87BAFE8}" srcOrd="3" destOrd="0" presId="urn:microsoft.com/office/officeart/2005/8/layout/matrix1"/>
    <dgm:cxn modelId="{0E609112-40B6-480E-8DEF-458C9EAAD48B}" type="presParOf" srcId="{6B6D7E68-A272-4332-BDC3-4224FA74AE17}" destId="{A84D700C-FA1C-4656-A6C0-ACC6CA9FB7E0}" srcOrd="4" destOrd="0" presId="urn:microsoft.com/office/officeart/2005/8/layout/matrix1"/>
    <dgm:cxn modelId="{3DDE48EC-BCCA-4500-8665-E9A398A1A4F0}" type="presParOf" srcId="{6B6D7E68-A272-4332-BDC3-4224FA74AE17}" destId="{2886E920-127D-45A4-8638-0D70D914A95B}" srcOrd="5" destOrd="0" presId="urn:microsoft.com/office/officeart/2005/8/layout/matrix1"/>
    <dgm:cxn modelId="{5B8D6AB3-8AD7-48D6-9DF6-7C2366548D59}" type="presParOf" srcId="{6B6D7E68-A272-4332-BDC3-4224FA74AE17}" destId="{7A74F675-3F10-4C2A-B505-3A4EDEB454C3}" srcOrd="6" destOrd="0" presId="urn:microsoft.com/office/officeart/2005/8/layout/matrix1"/>
    <dgm:cxn modelId="{37DF072A-1E17-4D4A-AA24-B7C611790698}" type="presParOf" srcId="{6B6D7E68-A272-4332-BDC3-4224FA74AE17}" destId="{E482B635-6868-44DD-9B71-AFEB87418973}" srcOrd="7" destOrd="0" presId="urn:microsoft.com/office/officeart/2005/8/layout/matrix1"/>
    <dgm:cxn modelId="{22C86F3B-CF6B-495D-AA6C-48DE1F8397D8}" type="presParOf" srcId="{D1BBF6B1-99EE-4D27-924B-909C6752B6B8}" destId="{EF1F1C9C-66B0-4F82-A22D-63ACE37546FD}"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56E759F-9EDC-436A-922E-108A4839692A}" type="doc">
      <dgm:prSet loTypeId="urn:microsoft.com/office/officeart/2005/8/layout/chevronAccent+Icon#3" loCatId="officeonline" qsTypeId="urn:microsoft.com/office/officeart/2005/8/quickstyle/simple3" qsCatId="simple" csTypeId="urn:microsoft.com/office/officeart/2005/8/colors/accent1_5" csCatId="accent1" phldr="1"/>
      <dgm:spPr/>
    </dgm:pt>
    <dgm:pt modelId="{21A27347-365A-429F-81CB-A296491CBD99}">
      <dgm:prSet phldrT="[文本]"/>
      <dgm:spPr/>
      <dgm:t>
        <a:bodyPr/>
        <a:lstStyle/>
        <a:p>
          <a:r>
            <a:rPr lang="zh-CN" altLang="en-US" dirty="0" smtClean="0"/>
            <a:t>部署方案</a:t>
          </a:r>
          <a:endParaRPr lang="zh-CN" altLang="en-US" dirty="0"/>
        </a:p>
      </dgm:t>
    </dgm:pt>
    <dgm:pt modelId="{33B7C923-8CBE-4009-BE83-9D82BAB8009A}" type="parTrans" cxnId="{619FBE95-D698-4899-84F0-969DC20F6949}">
      <dgm:prSet/>
      <dgm:spPr/>
      <dgm:t>
        <a:bodyPr/>
        <a:lstStyle/>
        <a:p>
          <a:endParaRPr lang="zh-CN" altLang="en-US"/>
        </a:p>
      </dgm:t>
    </dgm:pt>
    <dgm:pt modelId="{40F6B47E-E6C6-4264-B939-EEE7D633811F}" type="sibTrans" cxnId="{619FBE95-D698-4899-84F0-969DC20F6949}">
      <dgm:prSet/>
      <dgm:spPr/>
      <dgm:t>
        <a:bodyPr/>
        <a:lstStyle/>
        <a:p>
          <a:endParaRPr lang="zh-CN" altLang="en-US"/>
        </a:p>
      </dgm:t>
    </dgm:pt>
    <dgm:pt modelId="{7DBB61FF-2A10-4733-8C17-804B2FC73E35}">
      <dgm:prSet phldrT="[文本]"/>
      <dgm:spPr/>
      <dgm:t>
        <a:bodyPr/>
        <a:lstStyle/>
        <a:p>
          <a:r>
            <a:rPr lang="zh-CN" altLang="en-US" dirty="0" smtClean="0"/>
            <a:t>投入运行</a:t>
          </a:r>
          <a:endParaRPr lang="zh-CN" altLang="en-US" dirty="0"/>
        </a:p>
      </dgm:t>
    </dgm:pt>
    <dgm:pt modelId="{E7F8B3A5-F167-4031-A19C-4A5F62FB0617}" type="parTrans" cxnId="{7970BFFE-59F3-4B8B-8A43-DB4CD5EFDF84}">
      <dgm:prSet/>
      <dgm:spPr/>
      <dgm:t>
        <a:bodyPr/>
        <a:lstStyle/>
        <a:p>
          <a:endParaRPr lang="zh-CN" altLang="en-US"/>
        </a:p>
      </dgm:t>
    </dgm:pt>
    <dgm:pt modelId="{B96A4B23-241E-472B-A296-F54F7B11422B}" type="sibTrans" cxnId="{7970BFFE-59F3-4B8B-8A43-DB4CD5EFDF84}">
      <dgm:prSet/>
      <dgm:spPr/>
      <dgm:t>
        <a:bodyPr/>
        <a:lstStyle/>
        <a:p>
          <a:endParaRPr lang="zh-CN" altLang="en-US"/>
        </a:p>
      </dgm:t>
    </dgm:pt>
    <dgm:pt modelId="{8AF00D01-9D2D-4CDD-AB99-46E1ADFD9282}" type="pres">
      <dgm:prSet presAssocID="{756E759F-9EDC-436A-922E-108A4839692A}" presName="Name0" presStyleCnt="0">
        <dgm:presLayoutVars>
          <dgm:dir/>
          <dgm:resizeHandles val="exact"/>
        </dgm:presLayoutVars>
      </dgm:prSet>
      <dgm:spPr/>
    </dgm:pt>
    <dgm:pt modelId="{453D3608-2BFD-437F-B03E-774EA6D7CC10}" type="pres">
      <dgm:prSet presAssocID="{21A27347-365A-429F-81CB-A296491CBD99}" presName="composite" presStyleCnt="0"/>
      <dgm:spPr/>
    </dgm:pt>
    <dgm:pt modelId="{C190021A-C5BE-4FE1-BEB2-4B2A26A2516F}" type="pres">
      <dgm:prSet presAssocID="{21A27347-365A-429F-81CB-A296491CBD99}" presName="bgChev" presStyleLbl="node1" presStyleIdx="0" presStyleCnt="2"/>
      <dgm:spPr/>
    </dgm:pt>
    <dgm:pt modelId="{0B6F7F70-6B0A-45C5-9D26-0C01164616E1}" type="pres">
      <dgm:prSet presAssocID="{21A27347-365A-429F-81CB-A296491CBD99}" presName="txNode" presStyleLbl="fgAcc1" presStyleIdx="0" presStyleCnt="2">
        <dgm:presLayoutVars>
          <dgm:bulletEnabled val="1"/>
        </dgm:presLayoutVars>
      </dgm:prSet>
      <dgm:spPr/>
      <dgm:t>
        <a:bodyPr/>
        <a:lstStyle/>
        <a:p>
          <a:endParaRPr lang="zh-CN" altLang="en-US"/>
        </a:p>
      </dgm:t>
    </dgm:pt>
    <dgm:pt modelId="{CD641FEB-4C04-42D7-A287-6AF9DFB86CE4}" type="pres">
      <dgm:prSet presAssocID="{40F6B47E-E6C6-4264-B939-EEE7D633811F}" presName="compositeSpace" presStyleCnt="0"/>
      <dgm:spPr/>
    </dgm:pt>
    <dgm:pt modelId="{33A658CC-BF2E-429B-8AFF-3B27D49CA663}" type="pres">
      <dgm:prSet presAssocID="{7DBB61FF-2A10-4733-8C17-804B2FC73E35}" presName="composite" presStyleCnt="0"/>
      <dgm:spPr/>
    </dgm:pt>
    <dgm:pt modelId="{6EAC168F-CE08-4B75-B845-6C0C3E1AF42D}" type="pres">
      <dgm:prSet presAssocID="{7DBB61FF-2A10-4733-8C17-804B2FC73E35}" presName="bgChev" presStyleLbl="node1" presStyleIdx="1" presStyleCnt="2"/>
      <dgm:spPr/>
    </dgm:pt>
    <dgm:pt modelId="{0DD3B9C4-FDB8-4735-BE49-DBDC8DCE4A37}" type="pres">
      <dgm:prSet presAssocID="{7DBB61FF-2A10-4733-8C17-804B2FC73E35}" presName="txNode" presStyleLbl="fgAcc1" presStyleIdx="1" presStyleCnt="2">
        <dgm:presLayoutVars>
          <dgm:bulletEnabled val="1"/>
        </dgm:presLayoutVars>
      </dgm:prSet>
      <dgm:spPr/>
      <dgm:t>
        <a:bodyPr/>
        <a:lstStyle/>
        <a:p>
          <a:endParaRPr lang="zh-CN" altLang="en-US"/>
        </a:p>
      </dgm:t>
    </dgm:pt>
  </dgm:ptLst>
  <dgm:cxnLst>
    <dgm:cxn modelId="{6D584C7A-91B6-477C-94E9-BF0B73E7F4AE}" type="presOf" srcId="{756E759F-9EDC-436A-922E-108A4839692A}" destId="{8AF00D01-9D2D-4CDD-AB99-46E1ADFD9282}" srcOrd="0" destOrd="0" presId="urn:microsoft.com/office/officeart/2005/8/layout/chevronAccent+Icon#3"/>
    <dgm:cxn modelId="{619FBE95-D698-4899-84F0-969DC20F6949}" srcId="{756E759F-9EDC-436A-922E-108A4839692A}" destId="{21A27347-365A-429F-81CB-A296491CBD99}" srcOrd="0" destOrd="0" parTransId="{33B7C923-8CBE-4009-BE83-9D82BAB8009A}" sibTransId="{40F6B47E-E6C6-4264-B939-EEE7D633811F}"/>
    <dgm:cxn modelId="{FAD44375-7DA3-406F-8EFD-EB3C5E053C5C}" type="presOf" srcId="{21A27347-365A-429F-81CB-A296491CBD99}" destId="{0B6F7F70-6B0A-45C5-9D26-0C01164616E1}" srcOrd="0" destOrd="0" presId="urn:microsoft.com/office/officeart/2005/8/layout/chevronAccent+Icon#3"/>
    <dgm:cxn modelId="{7970BFFE-59F3-4B8B-8A43-DB4CD5EFDF84}" srcId="{756E759F-9EDC-436A-922E-108A4839692A}" destId="{7DBB61FF-2A10-4733-8C17-804B2FC73E35}" srcOrd="1" destOrd="0" parTransId="{E7F8B3A5-F167-4031-A19C-4A5F62FB0617}" sibTransId="{B96A4B23-241E-472B-A296-F54F7B11422B}"/>
    <dgm:cxn modelId="{9956FA29-202D-4348-83D8-E6467BC4806F}" type="presOf" srcId="{7DBB61FF-2A10-4733-8C17-804B2FC73E35}" destId="{0DD3B9C4-FDB8-4735-BE49-DBDC8DCE4A37}" srcOrd="0" destOrd="0" presId="urn:microsoft.com/office/officeart/2005/8/layout/chevronAccent+Icon#3"/>
    <dgm:cxn modelId="{B06C320F-FB49-4D77-89B1-210D1E9E86B9}" type="presParOf" srcId="{8AF00D01-9D2D-4CDD-AB99-46E1ADFD9282}" destId="{453D3608-2BFD-437F-B03E-774EA6D7CC10}" srcOrd="0" destOrd="0" presId="urn:microsoft.com/office/officeart/2005/8/layout/chevronAccent+Icon#3"/>
    <dgm:cxn modelId="{F0ED952F-8999-4C4A-84FE-F051EF5D605F}" type="presParOf" srcId="{453D3608-2BFD-437F-B03E-774EA6D7CC10}" destId="{C190021A-C5BE-4FE1-BEB2-4B2A26A2516F}" srcOrd="0" destOrd="0" presId="urn:microsoft.com/office/officeart/2005/8/layout/chevronAccent+Icon#3"/>
    <dgm:cxn modelId="{FE9C6179-6CF8-4243-AFED-604972C01039}" type="presParOf" srcId="{453D3608-2BFD-437F-B03E-774EA6D7CC10}" destId="{0B6F7F70-6B0A-45C5-9D26-0C01164616E1}" srcOrd="1" destOrd="0" presId="urn:microsoft.com/office/officeart/2005/8/layout/chevronAccent+Icon#3"/>
    <dgm:cxn modelId="{E9A16D31-7DB8-4F60-B73C-B4EE80A49DD8}" type="presParOf" srcId="{8AF00D01-9D2D-4CDD-AB99-46E1ADFD9282}" destId="{CD641FEB-4C04-42D7-A287-6AF9DFB86CE4}" srcOrd="1" destOrd="0" presId="urn:microsoft.com/office/officeart/2005/8/layout/chevronAccent+Icon#3"/>
    <dgm:cxn modelId="{33EA7802-0FAC-451C-94A6-B8B7F29EDEBD}" type="presParOf" srcId="{8AF00D01-9D2D-4CDD-AB99-46E1ADFD9282}" destId="{33A658CC-BF2E-429B-8AFF-3B27D49CA663}" srcOrd="2" destOrd="0" presId="urn:microsoft.com/office/officeart/2005/8/layout/chevronAccent+Icon#3"/>
    <dgm:cxn modelId="{4B7E04B3-8475-4EBF-991B-68C9A8436EA8}" type="presParOf" srcId="{33A658CC-BF2E-429B-8AFF-3B27D49CA663}" destId="{6EAC168F-CE08-4B75-B845-6C0C3E1AF42D}" srcOrd="0" destOrd="0" presId="urn:microsoft.com/office/officeart/2005/8/layout/chevronAccent+Icon#3"/>
    <dgm:cxn modelId="{F8E23D91-7637-4E4F-9075-851548A2010F}" type="presParOf" srcId="{33A658CC-BF2E-429B-8AFF-3B27D49CA663}" destId="{0DD3B9C4-FDB8-4735-BE49-DBDC8DCE4A37}" srcOrd="1" destOrd="0" presId="urn:microsoft.com/office/officeart/2005/8/layout/chevronAccent+Icon#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56E759F-9EDC-436A-922E-108A4839692A}" type="doc">
      <dgm:prSet loTypeId="urn:microsoft.com/office/officeart/2005/8/layout/chevronAccent+Icon#4" loCatId="officeonline" qsTypeId="urn:microsoft.com/office/officeart/2005/8/quickstyle/simple3" qsCatId="simple" csTypeId="urn:microsoft.com/office/officeart/2005/8/colors/accent1_5" csCatId="accent1" phldr="1"/>
      <dgm:spPr/>
    </dgm:pt>
    <dgm:pt modelId="{21A27347-365A-429F-81CB-A296491CBD99}">
      <dgm:prSet phldrT="[文本]"/>
      <dgm:spPr/>
      <dgm:t>
        <a:bodyPr/>
        <a:lstStyle/>
        <a:p>
          <a:r>
            <a:rPr lang="zh-CN" altLang="en-US" dirty="0" smtClean="0"/>
            <a:t>测试</a:t>
          </a:r>
          <a:endParaRPr lang="zh-CN" altLang="en-US" dirty="0"/>
        </a:p>
      </dgm:t>
    </dgm:pt>
    <dgm:pt modelId="{33B7C923-8CBE-4009-BE83-9D82BAB8009A}" type="parTrans" cxnId="{619FBE95-D698-4899-84F0-969DC20F6949}">
      <dgm:prSet/>
      <dgm:spPr/>
      <dgm:t>
        <a:bodyPr/>
        <a:lstStyle/>
        <a:p>
          <a:endParaRPr lang="zh-CN" altLang="en-US"/>
        </a:p>
      </dgm:t>
    </dgm:pt>
    <dgm:pt modelId="{40F6B47E-E6C6-4264-B939-EEE7D633811F}" type="sibTrans" cxnId="{619FBE95-D698-4899-84F0-969DC20F6949}">
      <dgm:prSet/>
      <dgm:spPr/>
      <dgm:t>
        <a:bodyPr/>
        <a:lstStyle/>
        <a:p>
          <a:endParaRPr lang="zh-CN" altLang="en-US"/>
        </a:p>
      </dgm:t>
    </dgm:pt>
    <dgm:pt modelId="{7DBB61FF-2A10-4733-8C17-804B2FC73E35}">
      <dgm:prSet phldrT="[文本]"/>
      <dgm:spPr/>
      <dgm:t>
        <a:bodyPr/>
        <a:lstStyle/>
        <a:p>
          <a:r>
            <a:rPr lang="zh-CN" altLang="en-US" dirty="0" smtClean="0"/>
            <a:t>并行运行</a:t>
          </a:r>
          <a:endParaRPr lang="zh-CN" altLang="en-US" dirty="0"/>
        </a:p>
      </dgm:t>
    </dgm:pt>
    <dgm:pt modelId="{E7F8B3A5-F167-4031-A19C-4A5F62FB0617}" type="parTrans" cxnId="{7970BFFE-59F3-4B8B-8A43-DB4CD5EFDF84}">
      <dgm:prSet/>
      <dgm:spPr/>
      <dgm:t>
        <a:bodyPr/>
        <a:lstStyle/>
        <a:p>
          <a:endParaRPr lang="zh-CN" altLang="en-US"/>
        </a:p>
      </dgm:t>
    </dgm:pt>
    <dgm:pt modelId="{B96A4B23-241E-472B-A296-F54F7B11422B}" type="sibTrans" cxnId="{7970BFFE-59F3-4B8B-8A43-DB4CD5EFDF84}">
      <dgm:prSet/>
      <dgm:spPr/>
      <dgm:t>
        <a:bodyPr/>
        <a:lstStyle/>
        <a:p>
          <a:endParaRPr lang="zh-CN" altLang="en-US"/>
        </a:p>
      </dgm:t>
    </dgm:pt>
    <dgm:pt modelId="{35194FAD-8D8A-4DCA-801E-2674D418866A}">
      <dgm:prSet phldrT="[文本]"/>
      <dgm:spPr/>
      <dgm:t>
        <a:bodyPr/>
        <a:lstStyle/>
        <a:p>
          <a:r>
            <a:rPr lang="zh-CN" altLang="en-US" dirty="0" smtClean="0"/>
            <a:t>运行监管</a:t>
          </a:r>
          <a:endParaRPr lang="zh-CN" altLang="en-US" dirty="0"/>
        </a:p>
      </dgm:t>
    </dgm:pt>
    <dgm:pt modelId="{E8CF3548-5839-4EC3-B443-86D8801BC2D2}" type="parTrans" cxnId="{9E87895D-9881-4102-A7E2-F5790B3E0FD3}">
      <dgm:prSet/>
      <dgm:spPr/>
      <dgm:t>
        <a:bodyPr/>
        <a:lstStyle/>
        <a:p>
          <a:endParaRPr lang="zh-CN" altLang="en-US"/>
        </a:p>
      </dgm:t>
    </dgm:pt>
    <dgm:pt modelId="{76DBC27E-E033-47D6-90F0-8FA61B91EA16}" type="sibTrans" cxnId="{9E87895D-9881-4102-A7E2-F5790B3E0FD3}">
      <dgm:prSet/>
      <dgm:spPr/>
      <dgm:t>
        <a:bodyPr/>
        <a:lstStyle/>
        <a:p>
          <a:endParaRPr lang="zh-CN" altLang="en-US"/>
        </a:p>
      </dgm:t>
    </dgm:pt>
    <dgm:pt modelId="{8AF00D01-9D2D-4CDD-AB99-46E1ADFD9282}" type="pres">
      <dgm:prSet presAssocID="{756E759F-9EDC-436A-922E-108A4839692A}" presName="Name0" presStyleCnt="0">
        <dgm:presLayoutVars>
          <dgm:dir/>
          <dgm:resizeHandles val="exact"/>
        </dgm:presLayoutVars>
      </dgm:prSet>
      <dgm:spPr/>
    </dgm:pt>
    <dgm:pt modelId="{453D3608-2BFD-437F-B03E-774EA6D7CC10}" type="pres">
      <dgm:prSet presAssocID="{21A27347-365A-429F-81CB-A296491CBD99}" presName="composite" presStyleCnt="0"/>
      <dgm:spPr/>
    </dgm:pt>
    <dgm:pt modelId="{C190021A-C5BE-4FE1-BEB2-4B2A26A2516F}" type="pres">
      <dgm:prSet presAssocID="{21A27347-365A-429F-81CB-A296491CBD99}" presName="bgChev" presStyleLbl="node1" presStyleIdx="0" presStyleCnt="3"/>
      <dgm:spPr/>
    </dgm:pt>
    <dgm:pt modelId="{0B6F7F70-6B0A-45C5-9D26-0C01164616E1}" type="pres">
      <dgm:prSet presAssocID="{21A27347-365A-429F-81CB-A296491CBD99}" presName="txNode" presStyleLbl="fgAcc1" presStyleIdx="0" presStyleCnt="3">
        <dgm:presLayoutVars>
          <dgm:bulletEnabled val="1"/>
        </dgm:presLayoutVars>
      </dgm:prSet>
      <dgm:spPr/>
      <dgm:t>
        <a:bodyPr/>
        <a:lstStyle/>
        <a:p>
          <a:endParaRPr lang="zh-CN" altLang="en-US"/>
        </a:p>
      </dgm:t>
    </dgm:pt>
    <dgm:pt modelId="{CD641FEB-4C04-42D7-A287-6AF9DFB86CE4}" type="pres">
      <dgm:prSet presAssocID="{40F6B47E-E6C6-4264-B939-EEE7D633811F}" presName="compositeSpace" presStyleCnt="0"/>
      <dgm:spPr/>
    </dgm:pt>
    <dgm:pt modelId="{33A658CC-BF2E-429B-8AFF-3B27D49CA663}" type="pres">
      <dgm:prSet presAssocID="{7DBB61FF-2A10-4733-8C17-804B2FC73E35}" presName="composite" presStyleCnt="0"/>
      <dgm:spPr/>
    </dgm:pt>
    <dgm:pt modelId="{6EAC168F-CE08-4B75-B845-6C0C3E1AF42D}" type="pres">
      <dgm:prSet presAssocID="{7DBB61FF-2A10-4733-8C17-804B2FC73E35}" presName="bgChev" presStyleLbl="node1" presStyleIdx="1" presStyleCnt="3"/>
      <dgm:spPr/>
    </dgm:pt>
    <dgm:pt modelId="{0DD3B9C4-FDB8-4735-BE49-DBDC8DCE4A37}" type="pres">
      <dgm:prSet presAssocID="{7DBB61FF-2A10-4733-8C17-804B2FC73E35}" presName="txNode" presStyleLbl="fgAcc1" presStyleIdx="1" presStyleCnt="3">
        <dgm:presLayoutVars>
          <dgm:bulletEnabled val="1"/>
        </dgm:presLayoutVars>
      </dgm:prSet>
      <dgm:spPr/>
      <dgm:t>
        <a:bodyPr/>
        <a:lstStyle/>
        <a:p>
          <a:endParaRPr lang="zh-CN" altLang="en-US"/>
        </a:p>
      </dgm:t>
    </dgm:pt>
    <dgm:pt modelId="{C0D5A714-7E53-46AC-946E-40C227F9CCF0}" type="pres">
      <dgm:prSet presAssocID="{B96A4B23-241E-472B-A296-F54F7B11422B}" presName="compositeSpace" presStyleCnt="0"/>
      <dgm:spPr/>
    </dgm:pt>
    <dgm:pt modelId="{1F503F26-3B50-45C2-9350-E6F31693378D}" type="pres">
      <dgm:prSet presAssocID="{35194FAD-8D8A-4DCA-801E-2674D418866A}" presName="composite" presStyleCnt="0"/>
      <dgm:spPr/>
    </dgm:pt>
    <dgm:pt modelId="{0A29E835-AFAA-4357-926B-83F196F2AF8A}" type="pres">
      <dgm:prSet presAssocID="{35194FAD-8D8A-4DCA-801E-2674D418866A}" presName="bgChev" presStyleLbl="node1" presStyleIdx="2" presStyleCnt="3"/>
      <dgm:spPr/>
    </dgm:pt>
    <dgm:pt modelId="{0A15252E-776C-42A7-A0F0-FE4AB2972E3C}" type="pres">
      <dgm:prSet presAssocID="{35194FAD-8D8A-4DCA-801E-2674D418866A}" presName="txNode" presStyleLbl="fgAcc1" presStyleIdx="2" presStyleCnt="3">
        <dgm:presLayoutVars>
          <dgm:bulletEnabled val="1"/>
        </dgm:presLayoutVars>
      </dgm:prSet>
      <dgm:spPr/>
      <dgm:t>
        <a:bodyPr/>
        <a:lstStyle/>
        <a:p>
          <a:endParaRPr lang="zh-CN" altLang="en-US"/>
        </a:p>
      </dgm:t>
    </dgm:pt>
  </dgm:ptLst>
  <dgm:cxnLst>
    <dgm:cxn modelId="{619FBE95-D698-4899-84F0-969DC20F6949}" srcId="{756E759F-9EDC-436A-922E-108A4839692A}" destId="{21A27347-365A-429F-81CB-A296491CBD99}" srcOrd="0" destOrd="0" parTransId="{33B7C923-8CBE-4009-BE83-9D82BAB8009A}" sibTransId="{40F6B47E-E6C6-4264-B939-EEE7D633811F}"/>
    <dgm:cxn modelId="{E299EC09-2ADC-4FA8-82D9-7AEE5DA2CABD}" type="presOf" srcId="{7DBB61FF-2A10-4733-8C17-804B2FC73E35}" destId="{0DD3B9C4-FDB8-4735-BE49-DBDC8DCE4A37}" srcOrd="0" destOrd="0" presId="urn:microsoft.com/office/officeart/2005/8/layout/chevronAccent+Icon#4"/>
    <dgm:cxn modelId="{D0925AA4-22B6-44A3-9705-1BAD3B6DE58C}" type="presOf" srcId="{35194FAD-8D8A-4DCA-801E-2674D418866A}" destId="{0A15252E-776C-42A7-A0F0-FE4AB2972E3C}" srcOrd="0" destOrd="0" presId="urn:microsoft.com/office/officeart/2005/8/layout/chevronAccent+Icon#4"/>
    <dgm:cxn modelId="{69D38747-D105-4347-AF23-A1A1BBB64A8C}" type="presOf" srcId="{21A27347-365A-429F-81CB-A296491CBD99}" destId="{0B6F7F70-6B0A-45C5-9D26-0C01164616E1}" srcOrd="0" destOrd="0" presId="urn:microsoft.com/office/officeart/2005/8/layout/chevronAccent+Icon#4"/>
    <dgm:cxn modelId="{1F86BEF2-6138-4EC4-9254-F537E73E8861}" type="presOf" srcId="{756E759F-9EDC-436A-922E-108A4839692A}" destId="{8AF00D01-9D2D-4CDD-AB99-46E1ADFD9282}" srcOrd="0" destOrd="0" presId="urn:microsoft.com/office/officeart/2005/8/layout/chevronAccent+Icon#4"/>
    <dgm:cxn modelId="{7970BFFE-59F3-4B8B-8A43-DB4CD5EFDF84}" srcId="{756E759F-9EDC-436A-922E-108A4839692A}" destId="{7DBB61FF-2A10-4733-8C17-804B2FC73E35}" srcOrd="1" destOrd="0" parTransId="{E7F8B3A5-F167-4031-A19C-4A5F62FB0617}" sibTransId="{B96A4B23-241E-472B-A296-F54F7B11422B}"/>
    <dgm:cxn modelId="{9E87895D-9881-4102-A7E2-F5790B3E0FD3}" srcId="{756E759F-9EDC-436A-922E-108A4839692A}" destId="{35194FAD-8D8A-4DCA-801E-2674D418866A}" srcOrd="2" destOrd="0" parTransId="{E8CF3548-5839-4EC3-B443-86D8801BC2D2}" sibTransId="{76DBC27E-E033-47D6-90F0-8FA61B91EA16}"/>
    <dgm:cxn modelId="{A553C605-34D6-4194-8BAA-608467B10675}" type="presParOf" srcId="{8AF00D01-9D2D-4CDD-AB99-46E1ADFD9282}" destId="{453D3608-2BFD-437F-B03E-774EA6D7CC10}" srcOrd="0" destOrd="0" presId="urn:microsoft.com/office/officeart/2005/8/layout/chevronAccent+Icon#4"/>
    <dgm:cxn modelId="{11162E0A-DA6C-48C7-8A8E-33EBFA0B7392}" type="presParOf" srcId="{453D3608-2BFD-437F-B03E-774EA6D7CC10}" destId="{C190021A-C5BE-4FE1-BEB2-4B2A26A2516F}" srcOrd="0" destOrd="0" presId="urn:microsoft.com/office/officeart/2005/8/layout/chevronAccent+Icon#4"/>
    <dgm:cxn modelId="{461B44E6-F6DF-4FF2-90FF-E6B1640D26C9}" type="presParOf" srcId="{453D3608-2BFD-437F-B03E-774EA6D7CC10}" destId="{0B6F7F70-6B0A-45C5-9D26-0C01164616E1}" srcOrd="1" destOrd="0" presId="urn:microsoft.com/office/officeart/2005/8/layout/chevronAccent+Icon#4"/>
    <dgm:cxn modelId="{A31DE9EC-2066-4D37-8600-D3859AFA965A}" type="presParOf" srcId="{8AF00D01-9D2D-4CDD-AB99-46E1ADFD9282}" destId="{CD641FEB-4C04-42D7-A287-6AF9DFB86CE4}" srcOrd="1" destOrd="0" presId="urn:microsoft.com/office/officeart/2005/8/layout/chevronAccent+Icon#4"/>
    <dgm:cxn modelId="{B81A87A8-5CD7-4DBF-85F7-D759B6D83FEF}" type="presParOf" srcId="{8AF00D01-9D2D-4CDD-AB99-46E1ADFD9282}" destId="{33A658CC-BF2E-429B-8AFF-3B27D49CA663}" srcOrd="2" destOrd="0" presId="urn:microsoft.com/office/officeart/2005/8/layout/chevronAccent+Icon#4"/>
    <dgm:cxn modelId="{C4D696F3-148C-4E37-B690-B4CC1049727A}" type="presParOf" srcId="{33A658CC-BF2E-429B-8AFF-3B27D49CA663}" destId="{6EAC168F-CE08-4B75-B845-6C0C3E1AF42D}" srcOrd="0" destOrd="0" presId="urn:microsoft.com/office/officeart/2005/8/layout/chevronAccent+Icon#4"/>
    <dgm:cxn modelId="{AD042F4A-6E46-4CC0-9944-EF7D94469988}" type="presParOf" srcId="{33A658CC-BF2E-429B-8AFF-3B27D49CA663}" destId="{0DD3B9C4-FDB8-4735-BE49-DBDC8DCE4A37}" srcOrd="1" destOrd="0" presId="urn:microsoft.com/office/officeart/2005/8/layout/chevronAccent+Icon#4"/>
    <dgm:cxn modelId="{940C58B5-8AEC-422E-BA61-7C4275F3A6F8}" type="presParOf" srcId="{8AF00D01-9D2D-4CDD-AB99-46E1ADFD9282}" destId="{C0D5A714-7E53-46AC-946E-40C227F9CCF0}" srcOrd="3" destOrd="0" presId="urn:microsoft.com/office/officeart/2005/8/layout/chevronAccent+Icon#4"/>
    <dgm:cxn modelId="{924103FA-A2D6-4EEF-A740-CA1B7165DB9E}" type="presParOf" srcId="{8AF00D01-9D2D-4CDD-AB99-46E1ADFD9282}" destId="{1F503F26-3B50-45C2-9350-E6F31693378D}" srcOrd="4" destOrd="0" presId="urn:microsoft.com/office/officeart/2005/8/layout/chevronAccent+Icon#4"/>
    <dgm:cxn modelId="{4E30B75A-4FC6-4476-88F4-D5A57C216B3A}" type="presParOf" srcId="{1F503F26-3B50-45C2-9350-E6F31693378D}" destId="{0A29E835-AFAA-4357-926B-83F196F2AF8A}" srcOrd="0" destOrd="0" presId="urn:microsoft.com/office/officeart/2005/8/layout/chevronAccent+Icon#4"/>
    <dgm:cxn modelId="{0361C473-A10B-49B7-9D15-5B5CF5452248}" type="presParOf" srcId="{1F503F26-3B50-45C2-9350-E6F31693378D}" destId="{0A15252E-776C-42A7-A0F0-FE4AB2972E3C}" srcOrd="1" destOrd="0" presId="urn:microsoft.com/office/officeart/2005/8/layout/chevronAccent+Icon#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52A9809-3827-44FC-930A-6E51BB940992}"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zh-CN" altLang="en-US"/>
        </a:p>
      </dgm:t>
    </dgm:pt>
    <dgm:pt modelId="{92578D4E-651C-4DE0-88DE-8654DE822DF2}">
      <dgm:prSet phldrT="[文本]" custT="1"/>
      <dgm:spPr>
        <a:solidFill>
          <a:srgbClr val="77C1D3"/>
        </a:solidFill>
      </dgm:spPr>
      <dgm:t>
        <a:bodyPr vert="vert"/>
        <a:lstStyle/>
        <a:p>
          <a:r>
            <a:rPr lang="zh-CN" altLang="en-US" sz="2800" dirty="0" smtClean="0">
              <a:solidFill>
                <a:schemeClr val="bg2"/>
              </a:solidFill>
              <a:latin typeface="微软雅黑" panose="020B0503020204020204" pitchFamily="34" charset="-122"/>
              <a:ea typeface="微软雅黑" panose="020B0503020204020204" pitchFamily="34" charset="-122"/>
            </a:rPr>
            <a:t>客户的</a:t>
          </a:r>
          <a:r>
            <a:rPr lang="en-US" altLang="zh-CN" sz="2800" dirty="0" smtClean="0">
              <a:solidFill>
                <a:schemeClr val="bg2"/>
              </a:solidFill>
              <a:latin typeface="微软雅黑" panose="020B0503020204020204" pitchFamily="34" charset="-122"/>
              <a:ea typeface="微软雅黑" panose="020B0503020204020204" pitchFamily="34" charset="-122"/>
            </a:rPr>
            <a:t>5</a:t>
          </a:r>
          <a:r>
            <a:rPr lang="zh-CN" altLang="en-US" sz="2800" dirty="0" smtClean="0">
              <a:solidFill>
                <a:schemeClr val="bg2"/>
              </a:solidFill>
              <a:latin typeface="微软雅黑" panose="020B0503020204020204" pitchFamily="34" charset="-122"/>
              <a:ea typeface="微软雅黑" panose="020B0503020204020204" pitchFamily="34" charset="-122"/>
            </a:rPr>
            <a:t>种违规违约情况</a:t>
          </a:r>
          <a:endParaRPr lang="zh-CN" altLang="en-US" sz="2800" dirty="0">
            <a:solidFill>
              <a:schemeClr val="bg2"/>
            </a:solidFill>
            <a:latin typeface="微软雅黑" panose="020B0503020204020204" pitchFamily="34" charset="-122"/>
            <a:ea typeface="微软雅黑" panose="020B0503020204020204" pitchFamily="34" charset="-122"/>
          </a:endParaRPr>
        </a:p>
      </dgm:t>
    </dgm:pt>
    <dgm:pt modelId="{B5E9DAC4-A73C-4E57-9A57-FC4325F2A2DF}" type="parTrans" cxnId="{32189850-46D7-4023-B675-7F4EEECBC74A}">
      <dgm:prSet/>
      <dgm:spPr/>
      <dgm:t>
        <a:bodyPr/>
        <a:lstStyle/>
        <a:p>
          <a:endParaRPr lang="zh-CN" altLang="en-US">
            <a:solidFill>
              <a:schemeClr val="bg2"/>
            </a:solidFill>
          </a:endParaRPr>
        </a:p>
      </dgm:t>
    </dgm:pt>
    <dgm:pt modelId="{9DA6D623-CCE0-472A-93FF-84C9AEB8B806}" type="sibTrans" cxnId="{32189850-46D7-4023-B675-7F4EEECBC74A}">
      <dgm:prSet/>
      <dgm:spPr/>
      <dgm:t>
        <a:bodyPr/>
        <a:lstStyle/>
        <a:p>
          <a:endParaRPr lang="zh-CN" altLang="en-US">
            <a:solidFill>
              <a:schemeClr val="bg2"/>
            </a:solidFill>
          </a:endParaRPr>
        </a:p>
      </dgm:t>
    </dgm:pt>
    <dgm:pt modelId="{8CA143D6-6025-4D3C-8BB9-B0809786862C}">
      <dgm:prSet phldrT="[文本]" custT="1"/>
      <dgm:spPr>
        <a:solidFill>
          <a:srgbClr val="77C1D3"/>
        </a:solidFill>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传送恶意程序、垃圾数据等</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DB14B7F7-A8E3-43D3-8CD8-A7F1FE38733D}" type="parTrans" cxnId="{8238B81F-B7F2-4BBB-A6D3-ED11FDC80106}">
      <dgm:prSet/>
      <dgm:spPr/>
      <dgm:t>
        <a:bodyPr/>
        <a:lstStyle/>
        <a:p>
          <a:endParaRPr lang="zh-CN" altLang="en-US">
            <a:solidFill>
              <a:schemeClr val="bg2"/>
            </a:solidFill>
          </a:endParaRPr>
        </a:p>
      </dgm:t>
    </dgm:pt>
    <dgm:pt modelId="{AA912BA1-5DDE-47CC-9969-578851BF035E}" type="sibTrans" cxnId="{8238B81F-B7F2-4BBB-A6D3-ED11FDC80106}">
      <dgm:prSet/>
      <dgm:spPr/>
      <dgm:t>
        <a:bodyPr/>
        <a:lstStyle/>
        <a:p>
          <a:endParaRPr lang="zh-CN" altLang="en-US">
            <a:solidFill>
              <a:schemeClr val="bg2"/>
            </a:solidFill>
          </a:endParaRPr>
        </a:p>
      </dgm:t>
    </dgm:pt>
    <dgm:pt modelId="{E27F8F48-B87B-4B9D-BA60-AE57A1C4915C}">
      <dgm:prSet custT="1"/>
      <dgm:spPr>
        <a:solidFill>
          <a:srgbClr val="77C1D3"/>
        </a:solidFill>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实施网络攻击</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26639326-722C-469A-8549-2E8E84096E78}" type="parTrans" cxnId="{CB18D223-1E53-41FA-8D1B-879B2CE42CE7}">
      <dgm:prSet/>
      <dgm:spPr/>
      <dgm:t>
        <a:bodyPr/>
        <a:lstStyle/>
        <a:p>
          <a:endParaRPr lang="zh-CN" altLang="en-US">
            <a:solidFill>
              <a:schemeClr val="bg2"/>
            </a:solidFill>
          </a:endParaRPr>
        </a:p>
      </dgm:t>
    </dgm:pt>
    <dgm:pt modelId="{33481B2A-BBE3-4CF7-BF8D-0AAEBCAFA0EE}" type="sibTrans" cxnId="{CB18D223-1E53-41FA-8D1B-879B2CE42CE7}">
      <dgm:prSet/>
      <dgm:spPr/>
      <dgm:t>
        <a:bodyPr/>
        <a:lstStyle/>
        <a:p>
          <a:endParaRPr lang="zh-CN" altLang="en-US">
            <a:solidFill>
              <a:schemeClr val="bg2"/>
            </a:solidFill>
          </a:endParaRPr>
        </a:p>
      </dgm:t>
    </dgm:pt>
    <dgm:pt modelId="{F6ACBE4B-50F5-4B30-8154-E88E4846E125}">
      <dgm:prSet custT="1"/>
      <dgm:spPr>
        <a:solidFill>
          <a:srgbClr val="77C1D3"/>
        </a:solidFill>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窃取或篡改数据资料</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E85AFDCB-47CA-448A-91F7-F8BD5DF5B96E}" type="parTrans" cxnId="{26610F9A-103A-4A6D-9887-A13517DD5FEA}">
      <dgm:prSet/>
      <dgm:spPr/>
      <dgm:t>
        <a:bodyPr/>
        <a:lstStyle/>
        <a:p>
          <a:endParaRPr lang="zh-CN" altLang="en-US">
            <a:solidFill>
              <a:schemeClr val="bg2"/>
            </a:solidFill>
          </a:endParaRPr>
        </a:p>
      </dgm:t>
    </dgm:pt>
    <dgm:pt modelId="{70E59C62-5FE0-475A-8E95-277DC72DC577}" type="sibTrans" cxnId="{26610F9A-103A-4A6D-9887-A13517DD5FEA}">
      <dgm:prSet/>
      <dgm:spPr/>
      <dgm:t>
        <a:bodyPr/>
        <a:lstStyle/>
        <a:p>
          <a:endParaRPr lang="zh-CN" altLang="en-US">
            <a:solidFill>
              <a:schemeClr val="bg2"/>
            </a:solidFill>
          </a:endParaRPr>
        </a:p>
      </dgm:t>
    </dgm:pt>
    <dgm:pt modelId="{E5E9003C-74F9-434C-A25F-2BF243144BEA}">
      <dgm:prSet custT="1"/>
      <dgm:spPr>
        <a:solidFill>
          <a:srgbClr val="77C1D3"/>
        </a:solidFill>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利用缺陷或漏洞破坏云服务商和客户的权益</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218AD2A1-D14D-44DA-B6C8-3B97D08BEF28}" type="parTrans" cxnId="{A915C633-A7D0-4880-BB48-25934DA85078}">
      <dgm:prSet/>
      <dgm:spPr/>
      <dgm:t>
        <a:bodyPr/>
        <a:lstStyle/>
        <a:p>
          <a:endParaRPr lang="zh-CN" altLang="en-US">
            <a:solidFill>
              <a:schemeClr val="bg2"/>
            </a:solidFill>
          </a:endParaRPr>
        </a:p>
      </dgm:t>
    </dgm:pt>
    <dgm:pt modelId="{9B822854-2D61-42A3-903E-497024062B2A}" type="sibTrans" cxnId="{A915C633-A7D0-4880-BB48-25934DA85078}">
      <dgm:prSet/>
      <dgm:spPr/>
      <dgm:t>
        <a:bodyPr/>
        <a:lstStyle/>
        <a:p>
          <a:endParaRPr lang="zh-CN" altLang="en-US">
            <a:solidFill>
              <a:schemeClr val="bg2"/>
            </a:solidFill>
          </a:endParaRPr>
        </a:p>
      </dgm:t>
    </dgm:pt>
    <dgm:pt modelId="{F1C8A140-42F4-4F3D-9493-F39F2ED1A0E4}">
      <dgm:prSet custT="1"/>
      <dgm:spPr>
        <a:solidFill>
          <a:srgbClr val="77C1D3"/>
        </a:solidFill>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制作和传播淫秽、反动和危害国家安全的信息</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129791CD-D9CE-4501-B33C-031C89A8A56B}" type="parTrans" cxnId="{5F752EBE-5EF4-4626-A9C2-57882A09194B}">
      <dgm:prSet/>
      <dgm:spPr/>
      <dgm:t>
        <a:bodyPr/>
        <a:lstStyle/>
        <a:p>
          <a:endParaRPr lang="zh-CN" altLang="en-US">
            <a:solidFill>
              <a:schemeClr val="bg2"/>
            </a:solidFill>
          </a:endParaRPr>
        </a:p>
      </dgm:t>
    </dgm:pt>
    <dgm:pt modelId="{C473B1AA-8EA9-4942-ADB6-E90DD1ECC56D}" type="sibTrans" cxnId="{5F752EBE-5EF4-4626-A9C2-57882A09194B}">
      <dgm:prSet/>
      <dgm:spPr/>
      <dgm:t>
        <a:bodyPr/>
        <a:lstStyle/>
        <a:p>
          <a:endParaRPr lang="zh-CN" altLang="en-US">
            <a:solidFill>
              <a:schemeClr val="bg2"/>
            </a:solidFill>
          </a:endParaRPr>
        </a:p>
      </dgm:t>
    </dgm:pt>
    <dgm:pt modelId="{DF05F433-079B-4DB2-A4BE-017907F87A92}" type="pres">
      <dgm:prSet presAssocID="{952A9809-3827-44FC-930A-6E51BB940992}" presName="Name0" presStyleCnt="0">
        <dgm:presLayoutVars>
          <dgm:chPref val="1"/>
          <dgm:dir/>
          <dgm:animOne val="branch"/>
          <dgm:animLvl val="lvl"/>
          <dgm:resizeHandles val="exact"/>
        </dgm:presLayoutVars>
      </dgm:prSet>
      <dgm:spPr/>
      <dgm:t>
        <a:bodyPr/>
        <a:lstStyle/>
        <a:p>
          <a:endParaRPr lang="zh-CN" altLang="en-US"/>
        </a:p>
      </dgm:t>
    </dgm:pt>
    <dgm:pt modelId="{F5DECA96-CC56-4946-BA01-C99184A495DF}" type="pres">
      <dgm:prSet presAssocID="{92578D4E-651C-4DE0-88DE-8654DE822DF2}" presName="root1" presStyleCnt="0"/>
      <dgm:spPr/>
    </dgm:pt>
    <dgm:pt modelId="{3AF811F0-2160-4C7C-8B73-72F163399DC4}" type="pres">
      <dgm:prSet presAssocID="{92578D4E-651C-4DE0-88DE-8654DE822DF2}" presName="LevelOneTextNode" presStyleLbl="node0" presStyleIdx="0" presStyleCnt="1" custScaleX="331738" custScaleY="26590" custLinFactNeighborX="-78076" custLinFactNeighborY="0">
        <dgm:presLayoutVars>
          <dgm:chPref val="3"/>
        </dgm:presLayoutVars>
      </dgm:prSet>
      <dgm:spPr/>
      <dgm:t>
        <a:bodyPr/>
        <a:lstStyle/>
        <a:p>
          <a:endParaRPr lang="zh-CN" altLang="en-US"/>
        </a:p>
      </dgm:t>
    </dgm:pt>
    <dgm:pt modelId="{320FA609-759F-4F62-8477-8389A4767098}" type="pres">
      <dgm:prSet presAssocID="{92578D4E-651C-4DE0-88DE-8654DE822DF2}" presName="level2hierChild" presStyleCnt="0"/>
      <dgm:spPr/>
    </dgm:pt>
    <dgm:pt modelId="{48EBB3B6-30DF-436F-AEF5-7588C4638835}" type="pres">
      <dgm:prSet presAssocID="{DB14B7F7-A8E3-43D3-8CD8-A7F1FE38733D}" presName="conn2-1" presStyleLbl="parChTrans1D2" presStyleIdx="0" presStyleCnt="5"/>
      <dgm:spPr/>
      <dgm:t>
        <a:bodyPr/>
        <a:lstStyle/>
        <a:p>
          <a:endParaRPr lang="zh-CN" altLang="en-US"/>
        </a:p>
      </dgm:t>
    </dgm:pt>
    <dgm:pt modelId="{F71B2DF8-827A-42FE-B6F9-41E318977C22}" type="pres">
      <dgm:prSet presAssocID="{DB14B7F7-A8E3-43D3-8CD8-A7F1FE38733D}" presName="connTx" presStyleLbl="parChTrans1D2" presStyleIdx="0" presStyleCnt="5"/>
      <dgm:spPr/>
      <dgm:t>
        <a:bodyPr/>
        <a:lstStyle/>
        <a:p>
          <a:endParaRPr lang="zh-CN" altLang="en-US"/>
        </a:p>
      </dgm:t>
    </dgm:pt>
    <dgm:pt modelId="{9151BB36-BB40-4FE2-81A1-3155727CC7BC}" type="pres">
      <dgm:prSet presAssocID="{8CA143D6-6025-4D3C-8BB9-B0809786862C}" presName="root2" presStyleCnt="0"/>
      <dgm:spPr/>
    </dgm:pt>
    <dgm:pt modelId="{E30ED8DB-079F-46BC-BCA3-8DF505D1E952}" type="pres">
      <dgm:prSet presAssocID="{8CA143D6-6025-4D3C-8BB9-B0809786862C}" presName="LevelTwoTextNode" presStyleLbl="node2" presStyleIdx="0" presStyleCnt="5" custScaleX="136434">
        <dgm:presLayoutVars>
          <dgm:chPref val="3"/>
        </dgm:presLayoutVars>
      </dgm:prSet>
      <dgm:spPr/>
      <dgm:t>
        <a:bodyPr/>
        <a:lstStyle/>
        <a:p>
          <a:endParaRPr lang="zh-CN" altLang="en-US"/>
        </a:p>
      </dgm:t>
    </dgm:pt>
    <dgm:pt modelId="{96C8C7DA-919E-4BBF-B94F-4BBD3A561203}" type="pres">
      <dgm:prSet presAssocID="{8CA143D6-6025-4D3C-8BB9-B0809786862C}" presName="level3hierChild" presStyleCnt="0"/>
      <dgm:spPr/>
    </dgm:pt>
    <dgm:pt modelId="{9D30287D-E95B-4BB2-AB66-2E93178EFA8B}" type="pres">
      <dgm:prSet presAssocID="{26639326-722C-469A-8549-2E8E84096E78}" presName="conn2-1" presStyleLbl="parChTrans1D2" presStyleIdx="1" presStyleCnt="5"/>
      <dgm:spPr/>
      <dgm:t>
        <a:bodyPr/>
        <a:lstStyle/>
        <a:p>
          <a:endParaRPr lang="zh-CN" altLang="en-US"/>
        </a:p>
      </dgm:t>
    </dgm:pt>
    <dgm:pt modelId="{F02E50C5-136A-4D46-827F-FE335E5D7DA1}" type="pres">
      <dgm:prSet presAssocID="{26639326-722C-469A-8549-2E8E84096E78}" presName="connTx" presStyleLbl="parChTrans1D2" presStyleIdx="1" presStyleCnt="5"/>
      <dgm:spPr/>
      <dgm:t>
        <a:bodyPr/>
        <a:lstStyle/>
        <a:p>
          <a:endParaRPr lang="zh-CN" altLang="en-US"/>
        </a:p>
      </dgm:t>
    </dgm:pt>
    <dgm:pt modelId="{4E77326D-8063-4E06-A3F7-6340BB10FDA3}" type="pres">
      <dgm:prSet presAssocID="{E27F8F48-B87B-4B9D-BA60-AE57A1C4915C}" presName="root2" presStyleCnt="0"/>
      <dgm:spPr/>
    </dgm:pt>
    <dgm:pt modelId="{C29B34C0-9BC2-4F4B-BE07-94488399F3AA}" type="pres">
      <dgm:prSet presAssocID="{E27F8F48-B87B-4B9D-BA60-AE57A1C4915C}" presName="LevelTwoTextNode" presStyleLbl="node2" presStyleIdx="1" presStyleCnt="5" custScaleX="135295">
        <dgm:presLayoutVars>
          <dgm:chPref val="3"/>
        </dgm:presLayoutVars>
      </dgm:prSet>
      <dgm:spPr/>
      <dgm:t>
        <a:bodyPr/>
        <a:lstStyle/>
        <a:p>
          <a:endParaRPr lang="zh-CN" altLang="en-US"/>
        </a:p>
      </dgm:t>
    </dgm:pt>
    <dgm:pt modelId="{4F05DCCF-ACF5-4A68-B9B4-66039570EE57}" type="pres">
      <dgm:prSet presAssocID="{E27F8F48-B87B-4B9D-BA60-AE57A1C4915C}" presName="level3hierChild" presStyleCnt="0"/>
      <dgm:spPr/>
    </dgm:pt>
    <dgm:pt modelId="{88D6DB26-0C27-4D7A-88A0-8219B8A5E9DC}" type="pres">
      <dgm:prSet presAssocID="{E85AFDCB-47CA-448A-91F7-F8BD5DF5B96E}" presName="conn2-1" presStyleLbl="parChTrans1D2" presStyleIdx="2" presStyleCnt="5"/>
      <dgm:spPr/>
      <dgm:t>
        <a:bodyPr/>
        <a:lstStyle/>
        <a:p>
          <a:endParaRPr lang="zh-CN" altLang="en-US"/>
        </a:p>
      </dgm:t>
    </dgm:pt>
    <dgm:pt modelId="{995D347C-65C0-4230-B337-EA832287AE5E}" type="pres">
      <dgm:prSet presAssocID="{E85AFDCB-47CA-448A-91F7-F8BD5DF5B96E}" presName="connTx" presStyleLbl="parChTrans1D2" presStyleIdx="2" presStyleCnt="5"/>
      <dgm:spPr/>
      <dgm:t>
        <a:bodyPr/>
        <a:lstStyle/>
        <a:p>
          <a:endParaRPr lang="zh-CN" altLang="en-US"/>
        </a:p>
      </dgm:t>
    </dgm:pt>
    <dgm:pt modelId="{E60817DA-1301-478A-BFE4-C6136A1506D8}" type="pres">
      <dgm:prSet presAssocID="{F6ACBE4B-50F5-4B30-8154-E88E4846E125}" presName="root2" presStyleCnt="0"/>
      <dgm:spPr/>
    </dgm:pt>
    <dgm:pt modelId="{EEA226C1-0263-4B36-A2C1-8AACB497C8E9}" type="pres">
      <dgm:prSet presAssocID="{F6ACBE4B-50F5-4B30-8154-E88E4846E125}" presName="LevelTwoTextNode" presStyleLbl="node2" presStyleIdx="2" presStyleCnt="5" custScaleX="136585">
        <dgm:presLayoutVars>
          <dgm:chPref val="3"/>
        </dgm:presLayoutVars>
      </dgm:prSet>
      <dgm:spPr/>
      <dgm:t>
        <a:bodyPr/>
        <a:lstStyle/>
        <a:p>
          <a:endParaRPr lang="zh-CN" altLang="en-US"/>
        </a:p>
      </dgm:t>
    </dgm:pt>
    <dgm:pt modelId="{0A252DE8-F62A-4382-8C46-3ED4E34F801D}" type="pres">
      <dgm:prSet presAssocID="{F6ACBE4B-50F5-4B30-8154-E88E4846E125}" presName="level3hierChild" presStyleCnt="0"/>
      <dgm:spPr/>
    </dgm:pt>
    <dgm:pt modelId="{070142E0-35D0-4AE7-8F17-78F164B71539}" type="pres">
      <dgm:prSet presAssocID="{218AD2A1-D14D-44DA-B6C8-3B97D08BEF28}" presName="conn2-1" presStyleLbl="parChTrans1D2" presStyleIdx="3" presStyleCnt="5"/>
      <dgm:spPr/>
      <dgm:t>
        <a:bodyPr/>
        <a:lstStyle/>
        <a:p>
          <a:endParaRPr lang="zh-CN" altLang="en-US"/>
        </a:p>
      </dgm:t>
    </dgm:pt>
    <dgm:pt modelId="{B752A097-8A96-43BF-899B-63E3910B873F}" type="pres">
      <dgm:prSet presAssocID="{218AD2A1-D14D-44DA-B6C8-3B97D08BEF28}" presName="connTx" presStyleLbl="parChTrans1D2" presStyleIdx="3" presStyleCnt="5"/>
      <dgm:spPr/>
      <dgm:t>
        <a:bodyPr/>
        <a:lstStyle/>
        <a:p>
          <a:endParaRPr lang="zh-CN" altLang="en-US"/>
        </a:p>
      </dgm:t>
    </dgm:pt>
    <dgm:pt modelId="{8D1BA750-9955-4241-9E77-CA0BFE979D34}" type="pres">
      <dgm:prSet presAssocID="{E5E9003C-74F9-434C-A25F-2BF243144BEA}" presName="root2" presStyleCnt="0"/>
      <dgm:spPr/>
    </dgm:pt>
    <dgm:pt modelId="{FDCF38B3-BF46-4638-855B-0FA16335E676}" type="pres">
      <dgm:prSet presAssocID="{E5E9003C-74F9-434C-A25F-2BF243144BEA}" presName="LevelTwoTextNode" presStyleLbl="node2" presStyleIdx="3" presStyleCnt="5" custScaleX="136434">
        <dgm:presLayoutVars>
          <dgm:chPref val="3"/>
        </dgm:presLayoutVars>
      </dgm:prSet>
      <dgm:spPr/>
      <dgm:t>
        <a:bodyPr/>
        <a:lstStyle/>
        <a:p>
          <a:endParaRPr lang="zh-CN" altLang="en-US"/>
        </a:p>
      </dgm:t>
    </dgm:pt>
    <dgm:pt modelId="{D4556A30-B90C-40B6-8341-176019B4ECAF}" type="pres">
      <dgm:prSet presAssocID="{E5E9003C-74F9-434C-A25F-2BF243144BEA}" presName="level3hierChild" presStyleCnt="0"/>
      <dgm:spPr/>
    </dgm:pt>
    <dgm:pt modelId="{C9EEC9CE-6C43-4C49-B3B3-E285C549CB20}" type="pres">
      <dgm:prSet presAssocID="{129791CD-D9CE-4501-B33C-031C89A8A56B}" presName="conn2-1" presStyleLbl="parChTrans1D2" presStyleIdx="4" presStyleCnt="5"/>
      <dgm:spPr/>
      <dgm:t>
        <a:bodyPr/>
        <a:lstStyle/>
        <a:p>
          <a:endParaRPr lang="zh-CN" altLang="en-US"/>
        </a:p>
      </dgm:t>
    </dgm:pt>
    <dgm:pt modelId="{2271FF01-D8E2-48F5-A4BF-30BC67ABC34E}" type="pres">
      <dgm:prSet presAssocID="{129791CD-D9CE-4501-B33C-031C89A8A56B}" presName="connTx" presStyleLbl="parChTrans1D2" presStyleIdx="4" presStyleCnt="5"/>
      <dgm:spPr/>
      <dgm:t>
        <a:bodyPr/>
        <a:lstStyle/>
        <a:p>
          <a:endParaRPr lang="zh-CN" altLang="en-US"/>
        </a:p>
      </dgm:t>
    </dgm:pt>
    <dgm:pt modelId="{147DFBD0-4274-4DAD-AD1E-01FD352E46C2}" type="pres">
      <dgm:prSet presAssocID="{F1C8A140-42F4-4F3D-9493-F39F2ED1A0E4}" presName="root2" presStyleCnt="0"/>
      <dgm:spPr/>
    </dgm:pt>
    <dgm:pt modelId="{1E168B84-CABF-457E-999A-025ED942F856}" type="pres">
      <dgm:prSet presAssocID="{F1C8A140-42F4-4F3D-9493-F39F2ED1A0E4}" presName="LevelTwoTextNode" presStyleLbl="node2" presStyleIdx="4" presStyleCnt="5" custScaleX="136435">
        <dgm:presLayoutVars>
          <dgm:chPref val="3"/>
        </dgm:presLayoutVars>
      </dgm:prSet>
      <dgm:spPr/>
      <dgm:t>
        <a:bodyPr/>
        <a:lstStyle/>
        <a:p>
          <a:endParaRPr lang="zh-CN" altLang="en-US"/>
        </a:p>
      </dgm:t>
    </dgm:pt>
    <dgm:pt modelId="{760B5040-4D5B-494E-97B8-07246E594A39}" type="pres">
      <dgm:prSet presAssocID="{F1C8A140-42F4-4F3D-9493-F39F2ED1A0E4}" presName="level3hierChild" presStyleCnt="0"/>
      <dgm:spPr/>
    </dgm:pt>
  </dgm:ptLst>
  <dgm:cxnLst>
    <dgm:cxn modelId="{32189850-46D7-4023-B675-7F4EEECBC74A}" srcId="{952A9809-3827-44FC-930A-6E51BB940992}" destId="{92578D4E-651C-4DE0-88DE-8654DE822DF2}" srcOrd="0" destOrd="0" parTransId="{B5E9DAC4-A73C-4E57-9A57-FC4325F2A2DF}" sibTransId="{9DA6D623-CCE0-472A-93FF-84C9AEB8B806}"/>
    <dgm:cxn modelId="{5F752EBE-5EF4-4626-A9C2-57882A09194B}" srcId="{92578D4E-651C-4DE0-88DE-8654DE822DF2}" destId="{F1C8A140-42F4-4F3D-9493-F39F2ED1A0E4}" srcOrd="4" destOrd="0" parTransId="{129791CD-D9CE-4501-B33C-031C89A8A56B}" sibTransId="{C473B1AA-8EA9-4942-ADB6-E90DD1ECC56D}"/>
    <dgm:cxn modelId="{4A827E3B-FD24-4F91-885A-80151A3D41C8}" type="presOf" srcId="{E85AFDCB-47CA-448A-91F7-F8BD5DF5B96E}" destId="{88D6DB26-0C27-4D7A-88A0-8219B8A5E9DC}" srcOrd="0" destOrd="0" presId="urn:microsoft.com/office/officeart/2008/layout/HorizontalMultiLevelHierarchy"/>
    <dgm:cxn modelId="{D47E6449-3173-4F36-8D27-F1692E1654C8}" type="presOf" srcId="{129791CD-D9CE-4501-B33C-031C89A8A56B}" destId="{2271FF01-D8E2-48F5-A4BF-30BC67ABC34E}" srcOrd="1" destOrd="0" presId="urn:microsoft.com/office/officeart/2008/layout/HorizontalMultiLevelHierarchy"/>
    <dgm:cxn modelId="{D84DD901-1E47-4ADE-8AC1-20B057761074}" type="presOf" srcId="{E5E9003C-74F9-434C-A25F-2BF243144BEA}" destId="{FDCF38B3-BF46-4638-855B-0FA16335E676}" srcOrd="0" destOrd="0" presId="urn:microsoft.com/office/officeart/2008/layout/HorizontalMultiLevelHierarchy"/>
    <dgm:cxn modelId="{7D9127A4-798F-41A5-9F02-E5281D9B92A3}" type="presOf" srcId="{DB14B7F7-A8E3-43D3-8CD8-A7F1FE38733D}" destId="{48EBB3B6-30DF-436F-AEF5-7588C4638835}" srcOrd="0" destOrd="0" presId="urn:microsoft.com/office/officeart/2008/layout/HorizontalMultiLevelHierarchy"/>
    <dgm:cxn modelId="{6AEA0CF9-CE76-46E4-BDDF-D91E52BF0AAC}" type="presOf" srcId="{952A9809-3827-44FC-930A-6E51BB940992}" destId="{DF05F433-079B-4DB2-A4BE-017907F87A92}" srcOrd="0" destOrd="0" presId="urn:microsoft.com/office/officeart/2008/layout/HorizontalMultiLevelHierarchy"/>
    <dgm:cxn modelId="{D990084F-2524-494A-BD6B-8BC4BA96AB53}" type="presOf" srcId="{26639326-722C-469A-8549-2E8E84096E78}" destId="{9D30287D-E95B-4BB2-AB66-2E93178EFA8B}" srcOrd="0" destOrd="0" presId="urn:microsoft.com/office/officeart/2008/layout/HorizontalMultiLevelHierarchy"/>
    <dgm:cxn modelId="{4E9F41B5-2A91-494B-BA2F-13292E98B034}" type="presOf" srcId="{E27F8F48-B87B-4B9D-BA60-AE57A1C4915C}" destId="{C29B34C0-9BC2-4F4B-BE07-94488399F3AA}" srcOrd="0" destOrd="0" presId="urn:microsoft.com/office/officeart/2008/layout/HorizontalMultiLevelHierarchy"/>
    <dgm:cxn modelId="{B1E3CD02-F20D-4DEF-AFAA-1010D6B738CB}" type="presOf" srcId="{8CA143D6-6025-4D3C-8BB9-B0809786862C}" destId="{E30ED8DB-079F-46BC-BCA3-8DF505D1E952}" srcOrd="0" destOrd="0" presId="urn:microsoft.com/office/officeart/2008/layout/HorizontalMultiLevelHierarchy"/>
    <dgm:cxn modelId="{D74737AD-7740-4ACD-B134-AC7BCDBAD387}" type="presOf" srcId="{92578D4E-651C-4DE0-88DE-8654DE822DF2}" destId="{3AF811F0-2160-4C7C-8B73-72F163399DC4}" srcOrd="0" destOrd="0" presId="urn:microsoft.com/office/officeart/2008/layout/HorizontalMultiLevelHierarchy"/>
    <dgm:cxn modelId="{097196AB-D239-4B54-8DFF-0B9BB1EA344A}" type="presOf" srcId="{E85AFDCB-47CA-448A-91F7-F8BD5DF5B96E}" destId="{995D347C-65C0-4230-B337-EA832287AE5E}" srcOrd="1" destOrd="0" presId="urn:microsoft.com/office/officeart/2008/layout/HorizontalMultiLevelHierarchy"/>
    <dgm:cxn modelId="{26610F9A-103A-4A6D-9887-A13517DD5FEA}" srcId="{92578D4E-651C-4DE0-88DE-8654DE822DF2}" destId="{F6ACBE4B-50F5-4B30-8154-E88E4846E125}" srcOrd="2" destOrd="0" parTransId="{E85AFDCB-47CA-448A-91F7-F8BD5DF5B96E}" sibTransId="{70E59C62-5FE0-475A-8E95-277DC72DC577}"/>
    <dgm:cxn modelId="{E30690F9-1EED-4D6D-AC97-2967531F9C7D}" type="presOf" srcId="{218AD2A1-D14D-44DA-B6C8-3B97D08BEF28}" destId="{070142E0-35D0-4AE7-8F17-78F164B71539}" srcOrd="0" destOrd="0" presId="urn:microsoft.com/office/officeart/2008/layout/HorizontalMultiLevelHierarchy"/>
    <dgm:cxn modelId="{A32DA902-E6CD-4A26-9674-BDA732E82E2E}" type="presOf" srcId="{DB14B7F7-A8E3-43D3-8CD8-A7F1FE38733D}" destId="{F71B2DF8-827A-42FE-B6F9-41E318977C22}" srcOrd="1" destOrd="0" presId="urn:microsoft.com/office/officeart/2008/layout/HorizontalMultiLevelHierarchy"/>
    <dgm:cxn modelId="{8238B81F-B7F2-4BBB-A6D3-ED11FDC80106}" srcId="{92578D4E-651C-4DE0-88DE-8654DE822DF2}" destId="{8CA143D6-6025-4D3C-8BB9-B0809786862C}" srcOrd="0" destOrd="0" parTransId="{DB14B7F7-A8E3-43D3-8CD8-A7F1FE38733D}" sibTransId="{AA912BA1-5DDE-47CC-9969-578851BF035E}"/>
    <dgm:cxn modelId="{CB18D223-1E53-41FA-8D1B-879B2CE42CE7}" srcId="{92578D4E-651C-4DE0-88DE-8654DE822DF2}" destId="{E27F8F48-B87B-4B9D-BA60-AE57A1C4915C}" srcOrd="1" destOrd="0" parTransId="{26639326-722C-469A-8549-2E8E84096E78}" sibTransId="{33481B2A-BBE3-4CF7-BF8D-0AAEBCAFA0EE}"/>
    <dgm:cxn modelId="{3F9B45C5-040D-4956-B844-A8A0CAF3EC6F}" type="presOf" srcId="{129791CD-D9CE-4501-B33C-031C89A8A56B}" destId="{C9EEC9CE-6C43-4C49-B3B3-E285C549CB20}" srcOrd="0" destOrd="0" presId="urn:microsoft.com/office/officeart/2008/layout/HorizontalMultiLevelHierarchy"/>
    <dgm:cxn modelId="{A915C633-A7D0-4880-BB48-25934DA85078}" srcId="{92578D4E-651C-4DE0-88DE-8654DE822DF2}" destId="{E5E9003C-74F9-434C-A25F-2BF243144BEA}" srcOrd="3" destOrd="0" parTransId="{218AD2A1-D14D-44DA-B6C8-3B97D08BEF28}" sibTransId="{9B822854-2D61-42A3-903E-497024062B2A}"/>
    <dgm:cxn modelId="{6E2A3239-AB0C-4770-8325-65F01F998F29}" type="presOf" srcId="{F6ACBE4B-50F5-4B30-8154-E88E4846E125}" destId="{EEA226C1-0263-4B36-A2C1-8AACB497C8E9}" srcOrd="0" destOrd="0" presId="urn:microsoft.com/office/officeart/2008/layout/HorizontalMultiLevelHierarchy"/>
    <dgm:cxn modelId="{53EDA4BC-0991-4FC8-961C-4541FDA6B3AE}" type="presOf" srcId="{26639326-722C-469A-8549-2E8E84096E78}" destId="{F02E50C5-136A-4D46-827F-FE335E5D7DA1}" srcOrd="1" destOrd="0" presId="urn:microsoft.com/office/officeart/2008/layout/HorizontalMultiLevelHierarchy"/>
    <dgm:cxn modelId="{0E60258E-70CC-455F-9C57-6B08712396DA}" type="presOf" srcId="{218AD2A1-D14D-44DA-B6C8-3B97D08BEF28}" destId="{B752A097-8A96-43BF-899B-63E3910B873F}" srcOrd="1" destOrd="0" presId="urn:microsoft.com/office/officeart/2008/layout/HorizontalMultiLevelHierarchy"/>
    <dgm:cxn modelId="{3DDC3270-4281-4A3D-A039-02AA41C8274B}" type="presOf" srcId="{F1C8A140-42F4-4F3D-9493-F39F2ED1A0E4}" destId="{1E168B84-CABF-457E-999A-025ED942F856}" srcOrd="0" destOrd="0" presId="urn:microsoft.com/office/officeart/2008/layout/HorizontalMultiLevelHierarchy"/>
    <dgm:cxn modelId="{4DF18B4D-4E47-48F8-BCCA-A8C00A957D54}" type="presParOf" srcId="{DF05F433-079B-4DB2-A4BE-017907F87A92}" destId="{F5DECA96-CC56-4946-BA01-C99184A495DF}" srcOrd="0" destOrd="0" presId="urn:microsoft.com/office/officeart/2008/layout/HorizontalMultiLevelHierarchy"/>
    <dgm:cxn modelId="{DD4CA5B7-0AA8-41DF-B5F5-21986CE96B79}" type="presParOf" srcId="{F5DECA96-CC56-4946-BA01-C99184A495DF}" destId="{3AF811F0-2160-4C7C-8B73-72F163399DC4}" srcOrd="0" destOrd="0" presId="urn:microsoft.com/office/officeart/2008/layout/HorizontalMultiLevelHierarchy"/>
    <dgm:cxn modelId="{C2069DBB-734E-4C09-83A6-042A2E78C208}" type="presParOf" srcId="{F5DECA96-CC56-4946-BA01-C99184A495DF}" destId="{320FA609-759F-4F62-8477-8389A4767098}" srcOrd="1" destOrd="0" presId="urn:microsoft.com/office/officeart/2008/layout/HorizontalMultiLevelHierarchy"/>
    <dgm:cxn modelId="{A6EF8930-411A-44EB-BD83-F372A62B2BEF}" type="presParOf" srcId="{320FA609-759F-4F62-8477-8389A4767098}" destId="{48EBB3B6-30DF-436F-AEF5-7588C4638835}" srcOrd="0" destOrd="0" presId="urn:microsoft.com/office/officeart/2008/layout/HorizontalMultiLevelHierarchy"/>
    <dgm:cxn modelId="{34171E86-4D27-4629-A4B4-12BB54C41B66}" type="presParOf" srcId="{48EBB3B6-30DF-436F-AEF5-7588C4638835}" destId="{F71B2DF8-827A-42FE-B6F9-41E318977C22}" srcOrd="0" destOrd="0" presId="urn:microsoft.com/office/officeart/2008/layout/HorizontalMultiLevelHierarchy"/>
    <dgm:cxn modelId="{1D0E2BF2-43E7-409B-804C-1CCF03C5C937}" type="presParOf" srcId="{320FA609-759F-4F62-8477-8389A4767098}" destId="{9151BB36-BB40-4FE2-81A1-3155727CC7BC}" srcOrd="1" destOrd="0" presId="urn:microsoft.com/office/officeart/2008/layout/HorizontalMultiLevelHierarchy"/>
    <dgm:cxn modelId="{A71FEAE1-4532-40B9-A5DD-A2279FA21C06}" type="presParOf" srcId="{9151BB36-BB40-4FE2-81A1-3155727CC7BC}" destId="{E30ED8DB-079F-46BC-BCA3-8DF505D1E952}" srcOrd="0" destOrd="0" presId="urn:microsoft.com/office/officeart/2008/layout/HorizontalMultiLevelHierarchy"/>
    <dgm:cxn modelId="{998A48A9-D064-4F75-890E-9F2845974004}" type="presParOf" srcId="{9151BB36-BB40-4FE2-81A1-3155727CC7BC}" destId="{96C8C7DA-919E-4BBF-B94F-4BBD3A561203}" srcOrd="1" destOrd="0" presId="urn:microsoft.com/office/officeart/2008/layout/HorizontalMultiLevelHierarchy"/>
    <dgm:cxn modelId="{3468DD28-7B8F-475A-B87E-E7E9273610AA}" type="presParOf" srcId="{320FA609-759F-4F62-8477-8389A4767098}" destId="{9D30287D-E95B-4BB2-AB66-2E93178EFA8B}" srcOrd="2" destOrd="0" presId="urn:microsoft.com/office/officeart/2008/layout/HorizontalMultiLevelHierarchy"/>
    <dgm:cxn modelId="{3876C472-6EE0-4B20-A406-6C3F62D25F47}" type="presParOf" srcId="{9D30287D-E95B-4BB2-AB66-2E93178EFA8B}" destId="{F02E50C5-136A-4D46-827F-FE335E5D7DA1}" srcOrd="0" destOrd="0" presId="urn:microsoft.com/office/officeart/2008/layout/HorizontalMultiLevelHierarchy"/>
    <dgm:cxn modelId="{FD73ECAE-C408-4951-A803-490AD7EA75F8}" type="presParOf" srcId="{320FA609-759F-4F62-8477-8389A4767098}" destId="{4E77326D-8063-4E06-A3F7-6340BB10FDA3}" srcOrd="3" destOrd="0" presId="urn:microsoft.com/office/officeart/2008/layout/HorizontalMultiLevelHierarchy"/>
    <dgm:cxn modelId="{DAB1B5AD-4466-4554-B5E1-73CEACD90867}" type="presParOf" srcId="{4E77326D-8063-4E06-A3F7-6340BB10FDA3}" destId="{C29B34C0-9BC2-4F4B-BE07-94488399F3AA}" srcOrd="0" destOrd="0" presId="urn:microsoft.com/office/officeart/2008/layout/HorizontalMultiLevelHierarchy"/>
    <dgm:cxn modelId="{3E11D36E-7B19-48BC-8E78-A77D47C98B1F}" type="presParOf" srcId="{4E77326D-8063-4E06-A3F7-6340BB10FDA3}" destId="{4F05DCCF-ACF5-4A68-B9B4-66039570EE57}" srcOrd="1" destOrd="0" presId="urn:microsoft.com/office/officeart/2008/layout/HorizontalMultiLevelHierarchy"/>
    <dgm:cxn modelId="{276C2BB9-84D8-4FAE-95F1-EA9CFC4AB782}" type="presParOf" srcId="{320FA609-759F-4F62-8477-8389A4767098}" destId="{88D6DB26-0C27-4D7A-88A0-8219B8A5E9DC}" srcOrd="4" destOrd="0" presId="urn:microsoft.com/office/officeart/2008/layout/HorizontalMultiLevelHierarchy"/>
    <dgm:cxn modelId="{61AE9137-3A34-46E5-B0C0-F53AE2E09C73}" type="presParOf" srcId="{88D6DB26-0C27-4D7A-88A0-8219B8A5E9DC}" destId="{995D347C-65C0-4230-B337-EA832287AE5E}" srcOrd="0" destOrd="0" presId="urn:microsoft.com/office/officeart/2008/layout/HorizontalMultiLevelHierarchy"/>
    <dgm:cxn modelId="{21DFE213-2E86-41BF-BB0E-75AAE26266BA}" type="presParOf" srcId="{320FA609-759F-4F62-8477-8389A4767098}" destId="{E60817DA-1301-478A-BFE4-C6136A1506D8}" srcOrd="5" destOrd="0" presId="urn:microsoft.com/office/officeart/2008/layout/HorizontalMultiLevelHierarchy"/>
    <dgm:cxn modelId="{1363D883-045C-4849-8A2D-EDAA1D9F4EA8}" type="presParOf" srcId="{E60817DA-1301-478A-BFE4-C6136A1506D8}" destId="{EEA226C1-0263-4B36-A2C1-8AACB497C8E9}" srcOrd="0" destOrd="0" presId="urn:microsoft.com/office/officeart/2008/layout/HorizontalMultiLevelHierarchy"/>
    <dgm:cxn modelId="{7CCE8FE8-E4B7-47C4-A70B-4F781D9B3572}" type="presParOf" srcId="{E60817DA-1301-478A-BFE4-C6136A1506D8}" destId="{0A252DE8-F62A-4382-8C46-3ED4E34F801D}" srcOrd="1" destOrd="0" presId="urn:microsoft.com/office/officeart/2008/layout/HorizontalMultiLevelHierarchy"/>
    <dgm:cxn modelId="{3780AEB0-0FB5-448C-BFBD-B94BE792B0AB}" type="presParOf" srcId="{320FA609-759F-4F62-8477-8389A4767098}" destId="{070142E0-35D0-4AE7-8F17-78F164B71539}" srcOrd="6" destOrd="0" presId="urn:microsoft.com/office/officeart/2008/layout/HorizontalMultiLevelHierarchy"/>
    <dgm:cxn modelId="{3C55960C-D1DE-4310-AF22-F97D19F33398}" type="presParOf" srcId="{070142E0-35D0-4AE7-8F17-78F164B71539}" destId="{B752A097-8A96-43BF-899B-63E3910B873F}" srcOrd="0" destOrd="0" presId="urn:microsoft.com/office/officeart/2008/layout/HorizontalMultiLevelHierarchy"/>
    <dgm:cxn modelId="{06DC12E6-880C-44BC-AA79-FAB327C1D1E4}" type="presParOf" srcId="{320FA609-759F-4F62-8477-8389A4767098}" destId="{8D1BA750-9955-4241-9E77-CA0BFE979D34}" srcOrd="7" destOrd="0" presId="urn:microsoft.com/office/officeart/2008/layout/HorizontalMultiLevelHierarchy"/>
    <dgm:cxn modelId="{01A04135-9056-432B-BA91-56FA7C3C754C}" type="presParOf" srcId="{8D1BA750-9955-4241-9E77-CA0BFE979D34}" destId="{FDCF38B3-BF46-4638-855B-0FA16335E676}" srcOrd="0" destOrd="0" presId="urn:microsoft.com/office/officeart/2008/layout/HorizontalMultiLevelHierarchy"/>
    <dgm:cxn modelId="{98157FB0-A461-4623-964C-68C7501314E2}" type="presParOf" srcId="{8D1BA750-9955-4241-9E77-CA0BFE979D34}" destId="{D4556A30-B90C-40B6-8341-176019B4ECAF}" srcOrd="1" destOrd="0" presId="urn:microsoft.com/office/officeart/2008/layout/HorizontalMultiLevelHierarchy"/>
    <dgm:cxn modelId="{051ED4EF-AFBF-47ED-8448-6C975514E13F}" type="presParOf" srcId="{320FA609-759F-4F62-8477-8389A4767098}" destId="{C9EEC9CE-6C43-4C49-B3B3-E285C549CB20}" srcOrd="8" destOrd="0" presId="urn:microsoft.com/office/officeart/2008/layout/HorizontalMultiLevelHierarchy"/>
    <dgm:cxn modelId="{FBE1733F-F02D-409F-899C-747B6B908487}" type="presParOf" srcId="{C9EEC9CE-6C43-4C49-B3B3-E285C549CB20}" destId="{2271FF01-D8E2-48F5-A4BF-30BC67ABC34E}" srcOrd="0" destOrd="0" presId="urn:microsoft.com/office/officeart/2008/layout/HorizontalMultiLevelHierarchy"/>
    <dgm:cxn modelId="{4AEAECDA-11FF-4758-9267-F97E90B4A431}" type="presParOf" srcId="{320FA609-759F-4F62-8477-8389A4767098}" destId="{147DFBD0-4274-4DAD-AD1E-01FD352E46C2}" srcOrd="9" destOrd="0" presId="urn:microsoft.com/office/officeart/2008/layout/HorizontalMultiLevelHierarchy"/>
    <dgm:cxn modelId="{C16F2E2F-05E2-4DEA-A04F-E96BBE6899FD}" type="presParOf" srcId="{147DFBD0-4274-4DAD-AD1E-01FD352E46C2}" destId="{1E168B84-CABF-457E-999A-025ED942F856}" srcOrd="0" destOrd="0" presId="urn:microsoft.com/office/officeart/2008/layout/HorizontalMultiLevelHierarchy"/>
    <dgm:cxn modelId="{672A4E2F-A2CD-472E-9B51-74113C6CE04D}" type="presParOf" srcId="{147DFBD0-4274-4DAD-AD1E-01FD352E46C2}" destId="{760B5040-4D5B-494E-97B8-07246E594A39}"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952A9809-3827-44FC-930A-6E51BB940992}" type="doc">
      <dgm:prSet loTypeId="urn:microsoft.com/office/officeart/2008/layout/HorizontalMultiLevelHierarchy" loCatId="hierarchy" qsTypeId="urn:microsoft.com/office/officeart/2005/8/quickstyle/simple1" qsCatId="simple" csTypeId="urn:microsoft.com/office/officeart/2005/8/colors/accent1_3" csCatId="accent1" phldr="1"/>
      <dgm:spPr/>
      <dgm:t>
        <a:bodyPr/>
        <a:lstStyle/>
        <a:p>
          <a:endParaRPr lang="zh-CN" altLang="en-US"/>
        </a:p>
      </dgm:t>
    </dgm:pt>
    <dgm:pt modelId="{92578D4E-651C-4DE0-88DE-8654DE822DF2}">
      <dgm:prSet phldrT="[文本]" custT="1"/>
      <dgm:spPr>
        <a:solidFill>
          <a:srgbClr val="FFC000"/>
        </a:solidFill>
      </dgm:spPr>
      <dgm:t>
        <a:bodyPr vert="vert"/>
        <a:lstStyle/>
        <a:p>
          <a:r>
            <a:rPr lang="zh-CN" altLang="en-US" sz="2400" dirty="0" smtClean="0">
              <a:solidFill>
                <a:schemeClr val="bg2"/>
              </a:solidFill>
              <a:latin typeface="微软雅黑" panose="020B0503020204020204" pitchFamily="34" charset="-122"/>
              <a:ea typeface="微软雅黑" panose="020B0503020204020204" pitchFamily="34" charset="-122"/>
            </a:rPr>
            <a:t>客户负责实施的安全措施主要包括</a:t>
          </a:r>
          <a:endParaRPr lang="zh-CN" altLang="en-US" sz="2400" dirty="0">
            <a:solidFill>
              <a:schemeClr val="bg2"/>
            </a:solidFill>
            <a:latin typeface="微软雅黑" panose="020B0503020204020204" pitchFamily="34" charset="-122"/>
            <a:ea typeface="微软雅黑" panose="020B0503020204020204" pitchFamily="34" charset="-122"/>
          </a:endParaRPr>
        </a:p>
      </dgm:t>
    </dgm:pt>
    <dgm:pt modelId="{B5E9DAC4-A73C-4E57-9A57-FC4325F2A2DF}" type="parTrans" cxnId="{32189850-46D7-4023-B675-7F4EEECBC74A}">
      <dgm:prSet/>
      <dgm:spPr/>
      <dgm:t>
        <a:bodyPr/>
        <a:lstStyle/>
        <a:p>
          <a:endParaRPr lang="zh-CN" altLang="en-US">
            <a:solidFill>
              <a:schemeClr val="bg2"/>
            </a:solidFill>
          </a:endParaRPr>
        </a:p>
      </dgm:t>
    </dgm:pt>
    <dgm:pt modelId="{9DA6D623-CCE0-472A-93FF-84C9AEB8B806}" type="sibTrans" cxnId="{32189850-46D7-4023-B675-7F4EEECBC74A}">
      <dgm:prSet/>
      <dgm:spPr/>
      <dgm:t>
        <a:bodyPr/>
        <a:lstStyle/>
        <a:p>
          <a:endParaRPr lang="zh-CN" altLang="en-US">
            <a:solidFill>
              <a:schemeClr val="bg2"/>
            </a:solidFill>
          </a:endParaRPr>
        </a:p>
      </dgm:t>
    </dgm:pt>
    <dgm:pt modelId="{8CA143D6-6025-4D3C-8BB9-B0809786862C}">
      <dgm:prSet phldrT="[文本]" custT="1">
        <dgm:style>
          <a:lnRef idx="1">
            <a:schemeClr val="accent1"/>
          </a:lnRef>
          <a:fillRef idx="2">
            <a:schemeClr val="accent1"/>
          </a:fillRef>
          <a:effectRef idx="1">
            <a:schemeClr val="accent1"/>
          </a:effectRef>
          <a:fontRef idx="minor">
            <a:schemeClr val="dk1"/>
          </a:fontRef>
        </dgm:style>
      </dgm:prSet>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客户账号管理</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DB14B7F7-A8E3-43D3-8CD8-A7F1FE38733D}" type="parTrans" cxnId="{8238B81F-B7F2-4BBB-A6D3-ED11FDC80106}">
      <dgm:prSet/>
      <dgm:spPr/>
      <dgm:t>
        <a:bodyPr/>
        <a:lstStyle/>
        <a:p>
          <a:endParaRPr lang="zh-CN" altLang="en-US">
            <a:solidFill>
              <a:schemeClr val="bg2"/>
            </a:solidFill>
          </a:endParaRPr>
        </a:p>
      </dgm:t>
    </dgm:pt>
    <dgm:pt modelId="{AA912BA1-5DDE-47CC-9969-578851BF035E}" type="sibTrans" cxnId="{8238B81F-B7F2-4BBB-A6D3-ED11FDC80106}">
      <dgm:prSet/>
      <dgm:spPr/>
      <dgm:t>
        <a:bodyPr/>
        <a:lstStyle/>
        <a:p>
          <a:endParaRPr lang="zh-CN" altLang="en-US">
            <a:solidFill>
              <a:schemeClr val="bg2"/>
            </a:solidFill>
          </a:endParaRPr>
        </a:p>
      </dgm:t>
    </dgm:pt>
    <dgm:pt modelId="{E27F8F48-B87B-4B9D-BA60-AE57A1C4915C}">
      <dgm:prSet custT="1">
        <dgm:style>
          <a:lnRef idx="1">
            <a:schemeClr val="accent1"/>
          </a:lnRef>
          <a:fillRef idx="2">
            <a:schemeClr val="accent1"/>
          </a:fillRef>
          <a:effectRef idx="1">
            <a:schemeClr val="accent1"/>
          </a:effectRef>
          <a:fontRef idx="minor">
            <a:schemeClr val="dk1"/>
          </a:fontRef>
        </dgm:style>
      </dgm:prSet>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云客户端的安全防护措施</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26639326-722C-469A-8549-2E8E84096E78}" type="parTrans" cxnId="{CB18D223-1E53-41FA-8D1B-879B2CE42CE7}">
      <dgm:prSet/>
      <dgm:spPr/>
      <dgm:t>
        <a:bodyPr/>
        <a:lstStyle/>
        <a:p>
          <a:endParaRPr lang="zh-CN" altLang="en-US">
            <a:solidFill>
              <a:schemeClr val="bg2"/>
            </a:solidFill>
          </a:endParaRPr>
        </a:p>
      </dgm:t>
    </dgm:pt>
    <dgm:pt modelId="{33481B2A-BBE3-4CF7-BF8D-0AAEBCAFA0EE}" type="sibTrans" cxnId="{CB18D223-1E53-41FA-8D1B-879B2CE42CE7}">
      <dgm:prSet/>
      <dgm:spPr/>
      <dgm:t>
        <a:bodyPr/>
        <a:lstStyle/>
        <a:p>
          <a:endParaRPr lang="zh-CN" altLang="en-US">
            <a:solidFill>
              <a:schemeClr val="bg2"/>
            </a:solidFill>
          </a:endParaRPr>
        </a:p>
      </dgm:t>
    </dgm:pt>
    <dgm:pt modelId="{E5E9003C-74F9-434C-A25F-2BF243144BEA}">
      <dgm:prSet custT="1">
        <dgm:style>
          <a:lnRef idx="1">
            <a:schemeClr val="accent1"/>
          </a:lnRef>
          <a:fillRef idx="2">
            <a:schemeClr val="accent1"/>
          </a:fillRef>
          <a:effectRef idx="1">
            <a:schemeClr val="accent1"/>
          </a:effectRef>
          <a:fontRef idx="minor">
            <a:schemeClr val="dk1"/>
          </a:fontRef>
        </dgm:style>
      </dgm:prSet>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客户在</a:t>
          </a:r>
          <a:r>
            <a:rPr lang="en-US" altLang="zh-CN" sz="2000" dirty="0" err="1" smtClean="0">
              <a:solidFill>
                <a:schemeClr val="bg2"/>
              </a:solidFill>
              <a:latin typeface="微软雅黑" panose="020B0503020204020204" pitchFamily="34" charset="-122"/>
              <a:ea typeface="微软雅黑" panose="020B0503020204020204" pitchFamily="34" charset="-122"/>
            </a:rPr>
            <a:t>IaaS</a:t>
          </a:r>
          <a:r>
            <a:rPr lang="zh-CN" altLang="en-US" sz="2000" dirty="0" smtClean="0">
              <a:solidFill>
                <a:schemeClr val="bg2"/>
              </a:solidFill>
              <a:latin typeface="微软雅黑" panose="020B0503020204020204" pitchFamily="34" charset="-122"/>
              <a:ea typeface="微软雅黑" panose="020B0503020204020204" pitchFamily="34" charset="-122"/>
            </a:rPr>
            <a:t>中部署的</a:t>
          </a:r>
          <a:r>
            <a:rPr lang="en-US" altLang="zh-CN" sz="2000" dirty="0" smtClean="0">
              <a:solidFill>
                <a:schemeClr val="bg2"/>
              </a:solidFill>
              <a:latin typeface="微软雅黑" panose="020B0503020204020204" pitchFamily="34" charset="-122"/>
              <a:ea typeface="微软雅黑" panose="020B0503020204020204" pitchFamily="34" charset="-122"/>
            </a:rPr>
            <a:t>OS</a:t>
          </a:r>
          <a:r>
            <a:rPr lang="zh-CN" altLang="en-US" sz="2000" dirty="0" smtClean="0">
              <a:solidFill>
                <a:schemeClr val="bg2"/>
              </a:solidFill>
              <a:latin typeface="微软雅黑" panose="020B0503020204020204" pitchFamily="34" charset="-122"/>
              <a:ea typeface="微软雅黑" panose="020B0503020204020204" pitchFamily="34" charset="-122"/>
            </a:rPr>
            <a:t>、业务系统等的安全措施</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218AD2A1-D14D-44DA-B6C8-3B97D08BEF28}" type="parTrans" cxnId="{A915C633-A7D0-4880-BB48-25934DA85078}">
      <dgm:prSet/>
      <dgm:spPr/>
      <dgm:t>
        <a:bodyPr/>
        <a:lstStyle/>
        <a:p>
          <a:endParaRPr lang="zh-CN" altLang="en-US">
            <a:solidFill>
              <a:schemeClr val="bg2"/>
            </a:solidFill>
          </a:endParaRPr>
        </a:p>
      </dgm:t>
    </dgm:pt>
    <dgm:pt modelId="{9B822854-2D61-42A3-903E-497024062B2A}" type="sibTrans" cxnId="{A915C633-A7D0-4880-BB48-25934DA85078}">
      <dgm:prSet/>
      <dgm:spPr/>
      <dgm:t>
        <a:bodyPr/>
        <a:lstStyle/>
        <a:p>
          <a:endParaRPr lang="zh-CN" altLang="en-US">
            <a:solidFill>
              <a:schemeClr val="bg2"/>
            </a:solidFill>
          </a:endParaRPr>
        </a:p>
      </dgm:t>
    </dgm:pt>
    <dgm:pt modelId="{F1C8A140-42F4-4F3D-9493-F39F2ED1A0E4}">
      <dgm:prSet custT="1">
        <dgm:style>
          <a:lnRef idx="1">
            <a:schemeClr val="accent1"/>
          </a:lnRef>
          <a:fillRef idx="2">
            <a:schemeClr val="accent1"/>
          </a:fillRef>
          <a:effectRef idx="1">
            <a:schemeClr val="accent1"/>
          </a:effectRef>
          <a:fontRef idx="minor">
            <a:schemeClr val="dk1"/>
          </a:fontRef>
        </dgm:style>
      </dgm:prSet>
      <dgm:spPr/>
      <dgm:t>
        <a:bodyPr/>
        <a:lstStyle/>
        <a:p>
          <a:r>
            <a:rPr lang="zh-CN" altLang="en-US" sz="2000" dirty="0" smtClean="0">
              <a:solidFill>
                <a:schemeClr val="bg2"/>
              </a:solidFill>
              <a:effectLst/>
              <a:latin typeface="微软雅黑" panose="020B0503020204020204" pitchFamily="34" charset="-122"/>
              <a:ea typeface="微软雅黑" panose="020B0503020204020204" pitchFamily="34" charset="-122"/>
            </a:rPr>
            <a:t>由客户或第三方对安全措施进行安全评估</a:t>
          </a:r>
          <a:endParaRPr lang="zh-CN" altLang="en-US" sz="2000" dirty="0">
            <a:solidFill>
              <a:schemeClr val="bg2"/>
            </a:solidFill>
            <a:latin typeface="微软雅黑" panose="020B0503020204020204" pitchFamily="34" charset="-122"/>
            <a:ea typeface="微软雅黑" panose="020B0503020204020204" pitchFamily="34" charset="-122"/>
          </a:endParaRPr>
        </a:p>
      </dgm:t>
    </dgm:pt>
    <dgm:pt modelId="{129791CD-D9CE-4501-B33C-031C89A8A56B}" type="parTrans" cxnId="{5F752EBE-5EF4-4626-A9C2-57882A09194B}">
      <dgm:prSet/>
      <dgm:spPr/>
      <dgm:t>
        <a:bodyPr/>
        <a:lstStyle/>
        <a:p>
          <a:endParaRPr lang="zh-CN" altLang="en-US">
            <a:solidFill>
              <a:schemeClr val="bg2"/>
            </a:solidFill>
          </a:endParaRPr>
        </a:p>
      </dgm:t>
    </dgm:pt>
    <dgm:pt modelId="{C473B1AA-8EA9-4942-ADB6-E90DD1ECC56D}" type="sibTrans" cxnId="{5F752EBE-5EF4-4626-A9C2-57882A09194B}">
      <dgm:prSet/>
      <dgm:spPr/>
      <dgm:t>
        <a:bodyPr/>
        <a:lstStyle/>
        <a:p>
          <a:endParaRPr lang="zh-CN" altLang="en-US">
            <a:solidFill>
              <a:schemeClr val="bg2"/>
            </a:solidFill>
          </a:endParaRPr>
        </a:p>
      </dgm:t>
    </dgm:pt>
    <dgm:pt modelId="{EF135315-BFF3-4B67-8C78-0912DEA0EA18}">
      <dgm:prSet custT="1">
        <dgm:style>
          <a:lnRef idx="1">
            <a:schemeClr val="accent1"/>
          </a:lnRef>
          <a:fillRef idx="2">
            <a:schemeClr val="accent1"/>
          </a:fillRef>
          <a:effectRef idx="1">
            <a:schemeClr val="accent1"/>
          </a:effectRef>
          <a:fontRef idx="minor">
            <a:schemeClr val="dk1"/>
          </a:fontRef>
        </dgm:style>
      </dgm:prSet>
      <dgm:spPr/>
      <dgm:t>
        <a:bodyPr/>
        <a:lstStyle/>
        <a:p>
          <a:r>
            <a:rPr lang="zh-CN" altLang="en-US" sz="2000" dirty="0" smtClean="0">
              <a:solidFill>
                <a:schemeClr val="bg2"/>
              </a:solidFill>
              <a:latin typeface="微软雅黑" panose="020B0503020204020204" pitchFamily="34" charset="-122"/>
              <a:ea typeface="微软雅黑" panose="020B0503020204020204" pitchFamily="34" charset="-122"/>
            </a:rPr>
            <a:t>客户在</a:t>
          </a:r>
          <a:r>
            <a:rPr lang="en-US" altLang="en-US" sz="2000" dirty="0" err="1" smtClean="0">
              <a:solidFill>
                <a:schemeClr val="bg2"/>
              </a:solidFill>
              <a:latin typeface="微软雅黑" panose="020B0503020204020204" pitchFamily="34" charset="-122"/>
              <a:ea typeface="微软雅黑" panose="020B0503020204020204" pitchFamily="34" charset="-122"/>
            </a:rPr>
            <a:t>PaaS</a:t>
          </a:r>
          <a:r>
            <a:rPr lang="zh-CN" altLang="en-US" sz="2000" dirty="0" smtClean="0">
              <a:solidFill>
                <a:schemeClr val="bg2"/>
              </a:solidFill>
              <a:latin typeface="微软雅黑" panose="020B0503020204020204" pitchFamily="34" charset="-122"/>
              <a:ea typeface="微软雅黑" panose="020B0503020204020204" pitchFamily="34" charset="-122"/>
            </a:rPr>
            <a:t>中开发、部署应用的安全措施</a:t>
          </a:r>
        </a:p>
      </dgm:t>
    </dgm:pt>
    <dgm:pt modelId="{BE4322CD-31CD-4E13-BD08-F8C8315416F6}" type="sibTrans" cxnId="{83C4ADED-2F63-4BF6-8825-1F1269BBADDC}">
      <dgm:prSet/>
      <dgm:spPr/>
      <dgm:t>
        <a:bodyPr/>
        <a:lstStyle/>
        <a:p>
          <a:endParaRPr lang="zh-CN" altLang="en-US">
            <a:solidFill>
              <a:schemeClr val="bg2"/>
            </a:solidFill>
          </a:endParaRPr>
        </a:p>
      </dgm:t>
    </dgm:pt>
    <dgm:pt modelId="{443770AB-F152-4B09-ABDE-3E4E0155453D}" type="parTrans" cxnId="{83C4ADED-2F63-4BF6-8825-1F1269BBADDC}">
      <dgm:prSet/>
      <dgm:spPr/>
      <dgm:t>
        <a:bodyPr/>
        <a:lstStyle/>
        <a:p>
          <a:endParaRPr lang="zh-CN" altLang="en-US">
            <a:solidFill>
              <a:schemeClr val="bg2"/>
            </a:solidFill>
          </a:endParaRPr>
        </a:p>
      </dgm:t>
    </dgm:pt>
    <dgm:pt modelId="{47B0CF92-B0A8-40FB-8E10-1A1DE8740C82}" type="pres">
      <dgm:prSet presAssocID="{952A9809-3827-44FC-930A-6E51BB940992}" presName="Name0" presStyleCnt="0">
        <dgm:presLayoutVars>
          <dgm:chPref val="1"/>
          <dgm:dir/>
          <dgm:animOne val="branch"/>
          <dgm:animLvl val="lvl"/>
          <dgm:resizeHandles val="exact"/>
        </dgm:presLayoutVars>
      </dgm:prSet>
      <dgm:spPr/>
      <dgm:t>
        <a:bodyPr/>
        <a:lstStyle/>
        <a:p>
          <a:endParaRPr lang="zh-CN" altLang="en-US"/>
        </a:p>
      </dgm:t>
    </dgm:pt>
    <dgm:pt modelId="{EE57400C-FD68-44A5-9785-EB3FADDC7834}" type="pres">
      <dgm:prSet presAssocID="{92578D4E-651C-4DE0-88DE-8654DE822DF2}" presName="root1" presStyleCnt="0"/>
      <dgm:spPr/>
    </dgm:pt>
    <dgm:pt modelId="{615CDB54-2768-4E44-AE3A-194AF73902EF}" type="pres">
      <dgm:prSet presAssocID="{92578D4E-651C-4DE0-88DE-8654DE822DF2}" presName="LevelOneTextNode" presStyleLbl="node0" presStyleIdx="0" presStyleCnt="1" custScaleX="307630" custScaleY="24644" custLinFactNeighborX="0">
        <dgm:presLayoutVars>
          <dgm:chPref val="3"/>
        </dgm:presLayoutVars>
      </dgm:prSet>
      <dgm:spPr/>
      <dgm:t>
        <a:bodyPr/>
        <a:lstStyle/>
        <a:p>
          <a:endParaRPr lang="zh-CN" altLang="en-US"/>
        </a:p>
      </dgm:t>
    </dgm:pt>
    <dgm:pt modelId="{1BB1037B-4979-4316-A784-DEAF8E2C4CCA}" type="pres">
      <dgm:prSet presAssocID="{92578D4E-651C-4DE0-88DE-8654DE822DF2}" presName="level2hierChild" presStyleCnt="0"/>
      <dgm:spPr/>
    </dgm:pt>
    <dgm:pt modelId="{CE04A071-543A-4A85-9B14-852F4C0D4118}" type="pres">
      <dgm:prSet presAssocID="{DB14B7F7-A8E3-43D3-8CD8-A7F1FE38733D}" presName="conn2-1" presStyleLbl="parChTrans1D2" presStyleIdx="0" presStyleCnt="5"/>
      <dgm:spPr/>
      <dgm:t>
        <a:bodyPr/>
        <a:lstStyle/>
        <a:p>
          <a:endParaRPr lang="zh-CN" altLang="en-US"/>
        </a:p>
      </dgm:t>
    </dgm:pt>
    <dgm:pt modelId="{ED00D3DC-9EFC-45C9-999B-71F522C02485}" type="pres">
      <dgm:prSet presAssocID="{DB14B7F7-A8E3-43D3-8CD8-A7F1FE38733D}" presName="connTx" presStyleLbl="parChTrans1D2" presStyleIdx="0" presStyleCnt="5"/>
      <dgm:spPr/>
      <dgm:t>
        <a:bodyPr/>
        <a:lstStyle/>
        <a:p>
          <a:endParaRPr lang="zh-CN" altLang="en-US"/>
        </a:p>
      </dgm:t>
    </dgm:pt>
    <dgm:pt modelId="{31F2167A-C368-4C6A-8BFC-CEC1FD2CDCED}" type="pres">
      <dgm:prSet presAssocID="{8CA143D6-6025-4D3C-8BB9-B0809786862C}" presName="root2" presStyleCnt="0"/>
      <dgm:spPr/>
    </dgm:pt>
    <dgm:pt modelId="{70DF18D6-CCF6-4879-A8C6-C3AF7FB3DD2D}" type="pres">
      <dgm:prSet presAssocID="{8CA143D6-6025-4D3C-8BB9-B0809786862C}" presName="LevelTwoTextNode" presStyleLbl="node2" presStyleIdx="0" presStyleCnt="5" custScaleX="164818">
        <dgm:presLayoutVars>
          <dgm:chPref val="3"/>
        </dgm:presLayoutVars>
      </dgm:prSet>
      <dgm:spPr/>
      <dgm:t>
        <a:bodyPr/>
        <a:lstStyle/>
        <a:p>
          <a:endParaRPr lang="zh-CN" altLang="en-US"/>
        </a:p>
      </dgm:t>
    </dgm:pt>
    <dgm:pt modelId="{4B728F6D-3A0F-44DE-A8F7-47B2D31CCAA9}" type="pres">
      <dgm:prSet presAssocID="{8CA143D6-6025-4D3C-8BB9-B0809786862C}" presName="level3hierChild" presStyleCnt="0"/>
      <dgm:spPr/>
    </dgm:pt>
    <dgm:pt modelId="{5948274D-B1DF-4994-85E8-B59F108B8731}" type="pres">
      <dgm:prSet presAssocID="{26639326-722C-469A-8549-2E8E84096E78}" presName="conn2-1" presStyleLbl="parChTrans1D2" presStyleIdx="1" presStyleCnt="5"/>
      <dgm:spPr/>
      <dgm:t>
        <a:bodyPr/>
        <a:lstStyle/>
        <a:p>
          <a:endParaRPr lang="zh-CN" altLang="en-US"/>
        </a:p>
      </dgm:t>
    </dgm:pt>
    <dgm:pt modelId="{F8CEB49E-FA09-4D96-8B94-C491EC20B7E9}" type="pres">
      <dgm:prSet presAssocID="{26639326-722C-469A-8549-2E8E84096E78}" presName="connTx" presStyleLbl="parChTrans1D2" presStyleIdx="1" presStyleCnt="5"/>
      <dgm:spPr/>
      <dgm:t>
        <a:bodyPr/>
        <a:lstStyle/>
        <a:p>
          <a:endParaRPr lang="zh-CN" altLang="en-US"/>
        </a:p>
      </dgm:t>
    </dgm:pt>
    <dgm:pt modelId="{BC2381CC-C6BA-4CA9-A3EB-35207F09F1E3}" type="pres">
      <dgm:prSet presAssocID="{E27F8F48-B87B-4B9D-BA60-AE57A1C4915C}" presName="root2" presStyleCnt="0"/>
      <dgm:spPr/>
    </dgm:pt>
    <dgm:pt modelId="{2E2C77A6-8BB6-4F2B-A452-846DF42DF6F1}" type="pres">
      <dgm:prSet presAssocID="{E27F8F48-B87B-4B9D-BA60-AE57A1C4915C}" presName="LevelTwoTextNode" presStyleLbl="node2" presStyleIdx="1" presStyleCnt="5" custScaleX="164818">
        <dgm:presLayoutVars>
          <dgm:chPref val="3"/>
        </dgm:presLayoutVars>
      </dgm:prSet>
      <dgm:spPr/>
      <dgm:t>
        <a:bodyPr/>
        <a:lstStyle/>
        <a:p>
          <a:endParaRPr lang="zh-CN" altLang="en-US"/>
        </a:p>
      </dgm:t>
    </dgm:pt>
    <dgm:pt modelId="{4D760739-445D-45A8-AC79-857F7E423650}" type="pres">
      <dgm:prSet presAssocID="{E27F8F48-B87B-4B9D-BA60-AE57A1C4915C}" presName="level3hierChild" presStyleCnt="0"/>
      <dgm:spPr/>
    </dgm:pt>
    <dgm:pt modelId="{036622C5-B061-4A34-A02D-6BFA099D4085}" type="pres">
      <dgm:prSet presAssocID="{443770AB-F152-4B09-ABDE-3E4E0155453D}" presName="conn2-1" presStyleLbl="parChTrans1D2" presStyleIdx="2" presStyleCnt="5"/>
      <dgm:spPr/>
      <dgm:t>
        <a:bodyPr/>
        <a:lstStyle/>
        <a:p>
          <a:endParaRPr lang="zh-CN" altLang="en-US"/>
        </a:p>
      </dgm:t>
    </dgm:pt>
    <dgm:pt modelId="{48C5B38C-E634-447A-A153-64C556E60EB3}" type="pres">
      <dgm:prSet presAssocID="{443770AB-F152-4B09-ABDE-3E4E0155453D}" presName="connTx" presStyleLbl="parChTrans1D2" presStyleIdx="2" presStyleCnt="5"/>
      <dgm:spPr/>
      <dgm:t>
        <a:bodyPr/>
        <a:lstStyle/>
        <a:p>
          <a:endParaRPr lang="zh-CN" altLang="en-US"/>
        </a:p>
      </dgm:t>
    </dgm:pt>
    <dgm:pt modelId="{6C153444-94DE-4262-A98B-6F280D7E71C1}" type="pres">
      <dgm:prSet presAssocID="{EF135315-BFF3-4B67-8C78-0912DEA0EA18}" presName="root2" presStyleCnt="0"/>
      <dgm:spPr/>
    </dgm:pt>
    <dgm:pt modelId="{892EFA4A-3D29-4B3A-976D-4DC05F4EA788}" type="pres">
      <dgm:prSet presAssocID="{EF135315-BFF3-4B67-8C78-0912DEA0EA18}" presName="LevelTwoTextNode" presStyleLbl="node2" presStyleIdx="2" presStyleCnt="5" custScaleX="164818">
        <dgm:presLayoutVars>
          <dgm:chPref val="3"/>
        </dgm:presLayoutVars>
      </dgm:prSet>
      <dgm:spPr/>
      <dgm:t>
        <a:bodyPr/>
        <a:lstStyle/>
        <a:p>
          <a:endParaRPr lang="zh-CN" altLang="en-US"/>
        </a:p>
      </dgm:t>
    </dgm:pt>
    <dgm:pt modelId="{2B64EB91-69EC-465F-BDF7-C15DC853B777}" type="pres">
      <dgm:prSet presAssocID="{EF135315-BFF3-4B67-8C78-0912DEA0EA18}" presName="level3hierChild" presStyleCnt="0"/>
      <dgm:spPr/>
    </dgm:pt>
    <dgm:pt modelId="{CC3B0943-6874-4CCB-A146-A0BF17BA6B8B}" type="pres">
      <dgm:prSet presAssocID="{218AD2A1-D14D-44DA-B6C8-3B97D08BEF28}" presName="conn2-1" presStyleLbl="parChTrans1D2" presStyleIdx="3" presStyleCnt="5"/>
      <dgm:spPr/>
      <dgm:t>
        <a:bodyPr/>
        <a:lstStyle/>
        <a:p>
          <a:endParaRPr lang="zh-CN" altLang="en-US"/>
        </a:p>
      </dgm:t>
    </dgm:pt>
    <dgm:pt modelId="{2B6F9519-BCD7-4C4B-AE1C-4822FF783E01}" type="pres">
      <dgm:prSet presAssocID="{218AD2A1-D14D-44DA-B6C8-3B97D08BEF28}" presName="connTx" presStyleLbl="parChTrans1D2" presStyleIdx="3" presStyleCnt="5"/>
      <dgm:spPr/>
      <dgm:t>
        <a:bodyPr/>
        <a:lstStyle/>
        <a:p>
          <a:endParaRPr lang="zh-CN" altLang="en-US"/>
        </a:p>
      </dgm:t>
    </dgm:pt>
    <dgm:pt modelId="{A0143846-0F1C-4CC7-9CDA-262FE2D5325E}" type="pres">
      <dgm:prSet presAssocID="{E5E9003C-74F9-434C-A25F-2BF243144BEA}" presName="root2" presStyleCnt="0"/>
      <dgm:spPr/>
    </dgm:pt>
    <dgm:pt modelId="{53E838E2-4B6B-49AC-AE6E-8352E89921E8}" type="pres">
      <dgm:prSet presAssocID="{E5E9003C-74F9-434C-A25F-2BF243144BEA}" presName="LevelTwoTextNode" presStyleLbl="node2" presStyleIdx="3" presStyleCnt="5" custScaleX="164818">
        <dgm:presLayoutVars>
          <dgm:chPref val="3"/>
        </dgm:presLayoutVars>
      </dgm:prSet>
      <dgm:spPr/>
      <dgm:t>
        <a:bodyPr/>
        <a:lstStyle/>
        <a:p>
          <a:endParaRPr lang="zh-CN" altLang="en-US"/>
        </a:p>
      </dgm:t>
    </dgm:pt>
    <dgm:pt modelId="{F3100B45-EA2D-41AB-A1A8-7B5655A5E886}" type="pres">
      <dgm:prSet presAssocID="{E5E9003C-74F9-434C-A25F-2BF243144BEA}" presName="level3hierChild" presStyleCnt="0"/>
      <dgm:spPr/>
    </dgm:pt>
    <dgm:pt modelId="{DF678C51-2532-4307-991D-0A68628F8CCC}" type="pres">
      <dgm:prSet presAssocID="{129791CD-D9CE-4501-B33C-031C89A8A56B}" presName="conn2-1" presStyleLbl="parChTrans1D2" presStyleIdx="4" presStyleCnt="5"/>
      <dgm:spPr/>
      <dgm:t>
        <a:bodyPr/>
        <a:lstStyle/>
        <a:p>
          <a:endParaRPr lang="zh-CN" altLang="en-US"/>
        </a:p>
      </dgm:t>
    </dgm:pt>
    <dgm:pt modelId="{83D42A4B-9DD1-464D-9670-BEB0297C3C3E}" type="pres">
      <dgm:prSet presAssocID="{129791CD-D9CE-4501-B33C-031C89A8A56B}" presName="connTx" presStyleLbl="parChTrans1D2" presStyleIdx="4" presStyleCnt="5"/>
      <dgm:spPr/>
      <dgm:t>
        <a:bodyPr/>
        <a:lstStyle/>
        <a:p>
          <a:endParaRPr lang="zh-CN" altLang="en-US"/>
        </a:p>
      </dgm:t>
    </dgm:pt>
    <dgm:pt modelId="{A218BFA3-5C73-41DE-B588-3647028E5AAB}" type="pres">
      <dgm:prSet presAssocID="{F1C8A140-42F4-4F3D-9493-F39F2ED1A0E4}" presName="root2" presStyleCnt="0"/>
      <dgm:spPr/>
    </dgm:pt>
    <dgm:pt modelId="{04474DC2-7DED-4E96-967C-7E5B391FB4F5}" type="pres">
      <dgm:prSet presAssocID="{F1C8A140-42F4-4F3D-9493-F39F2ED1A0E4}" presName="LevelTwoTextNode" presStyleLbl="node2" presStyleIdx="4" presStyleCnt="5" custScaleX="164818">
        <dgm:presLayoutVars>
          <dgm:chPref val="3"/>
        </dgm:presLayoutVars>
      </dgm:prSet>
      <dgm:spPr/>
      <dgm:t>
        <a:bodyPr/>
        <a:lstStyle/>
        <a:p>
          <a:endParaRPr lang="zh-CN" altLang="en-US"/>
        </a:p>
      </dgm:t>
    </dgm:pt>
    <dgm:pt modelId="{931CE18F-5837-435D-9A3C-1D35A5FDA687}" type="pres">
      <dgm:prSet presAssocID="{F1C8A140-42F4-4F3D-9493-F39F2ED1A0E4}" presName="level3hierChild" presStyleCnt="0"/>
      <dgm:spPr/>
    </dgm:pt>
  </dgm:ptLst>
  <dgm:cxnLst>
    <dgm:cxn modelId="{32189850-46D7-4023-B675-7F4EEECBC74A}" srcId="{952A9809-3827-44FC-930A-6E51BB940992}" destId="{92578D4E-651C-4DE0-88DE-8654DE822DF2}" srcOrd="0" destOrd="0" parTransId="{B5E9DAC4-A73C-4E57-9A57-FC4325F2A2DF}" sibTransId="{9DA6D623-CCE0-472A-93FF-84C9AEB8B806}"/>
    <dgm:cxn modelId="{1AF38D0B-51A7-471F-AA9E-AF7E405BD9E1}" type="presOf" srcId="{218AD2A1-D14D-44DA-B6C8-3B97D08BEF28}" destId="{2B6F9519-BCD7-4C4B-AE1C-4822FF783E01}" srcOrd="1" destOrd="0" presId="urn:microsoft.com/office/officeart/2008/layout/HorizontalMultiLevelHierarchy"/>
    <dgm:cxn modelId="{5F752EBE-5EF4-4626-A9C2-57882A09194B}" srcId="{92578D4E-651C-4DE0-88DE-8654DE822DF2}" destId="{F1C8A140-42F4-4F3D-9493-F39F2ED1A0E4}" srcOrd="4" destOrd="0" parTransId="{129791CD-D9CE-4501-B33C-031C89A8A56B}" sibTransId="{C473B1AA-8EA9-4942-ADB6-E90DD1ECC56D}"/>
    <dgm:cxn modelId="{E739096D-B1C9-40BA-BB27-BF041190C1F5}" type="presOf" srcId="{F1C8A140-42F4-4F3D-9493-F39F2ED1A0E4}" destId="{04474DC2-7DED-4E96-967C-7E5B391FB4F5}" srcOrd="0" destOrd="0" presId="urn:microsoft.com/office/officeart/2008/layout/HorizontalMultiLevelHierarchy"/>
    <dgm:cxn modelId="{68409AEA-57A5-42F6-9A2D-AD5C05729C1F}" type="presOf" srcId="{443770AB-F152-4B09-ABDE-3E4E0155453D}" destId="{036622C5-B061-4A34-A02D-6BFA099D4085}" srcOrd="0" destOrd="0" presId="urn:microsoft.com/office/officeart/2008/layout/HorizontalMultiLevelHierarchy"/>
    <dgm:cxn modelId="{30E85CF9-5B40-461A-871B-EF93654C7BAD}" type="presOf" srcId="{952A9809-3827-44FC-930A-6E51BB940992}" destId="{47B0CF92-B0A8-40FB-8E10-1A1DE8740C82}" srcOrd="0" destOrd="0" presId="urn:microsoft.com/office/officeart/2008/layout/HorizontalMultiLevelHierarchy"/>
    <dgm:cxn modelId="{4FC686A4-8014-4C90-B3E5-F5A0990478BD}" type="presOf" srcId="{26639326-722C-469A-8549-2E8E84096E78}" destId="{F8CEB49E-FA09-4D96-8B94-C491EC20B7E9}" srcOrd="1" destOrd="0" presId="urn:microsoft.com/office/officeart/2008/layout/HorizontalMultiLevelHierarchy"/>
    <dgm:cxn modelId="{83C4ADED-2F63-4BF6-8825-1F1269BBADDC}" srcId="{92578D4E-651C-4DE0-88DE-8654DE822DF2}" destId="{EF135315-BFF3-4B67-8C78-0912DEA0EA18}" srcOrd="2" destOrd="0" parTransId="{443770AB-F152-4B09-ABDE-3E4E0155453D}" sibTransId="{BE4322CD-31CD-4E13-BD08-F8C8315416F6}"/>
    <dgm:cxn modelId="{8238B81F-B7F2-4BBB-A6D3-ED11FDC80106}" srcId="{92578D4E-651C-4DE0-88DE-8654DE822DF2}" destId="{8CA143D6-6025-4D3C-8BB9-B0809786862C}" srcOrd="0" destOrd="0" parTransId="{DB14B7F7-A8E3-43D3-8CD8-A7F1FE38733D}" sibTransId="{AA912BA1-5DDE-47CC-9969-578851BF035E}"/>
    <dgm:cxn modelId="{7FFF9AC1-A0F4-49DD-AEA6-978A96F93F0B}" type="presOf" srcId="{E27F8F48-B87B-4B9D-BA60-AE57A1C4915C}" destId="{2E2C77A6-8BB6-4F2B-A452-846DF42DF6F1}" srcOrd="0" destOrd="0" presId="urn:microsoft.com/office/officeart/2008/layout/HorizontalMultiLevelHierarchy"/>
    <dgm:cxn modelId="{C5F47AAA-DF43-4BD1-AC0B-D9A5483EA143}" type="presOf" srcId="{E5E9003C-74F9-434C-A25F-2BF243144BEA}" destId="{53E838E2-4B6B-49AC-AE6E-8352E89921E8}" srcOrd="0" destOrd="0" presId="urn:microsoft.com/office/officeart/2008/layout/HorizontalMultiLevelHierarchy"/>
    <dgm:cxn modelId="{CB18D223-1E53-41FA-8D1B-879B2CE42CE7}" srcId="{92578D4E-651C-4DE0-88DE-8654DE822DF2}" destId="{E27F8F48-B87B-4B9D-BA60-AE57A1C4915C}" srcOrd="1" destOrd="0" parTransId="{26639326-722C-469A-8549-2E8E84096E78}" sibTransId="{33481B2A-BBE3-4CF7-BF8D-0AAEBCAFA0EE}"/>
    <dgm:cxn modelId="{CF005BA7-334A-422F-ADB1-7A317241752D}" type="presOf" srcId="{129791CD-D9CE-4501-B33C-031C89A8A56B}" destId="{DF678C51-2532-4307-991D-0A68628F8CCC}" srcOrd="0" destOrd="0" presId="urn:microsoft.com/office/officeart/2008/layout/HorizontalMultiLevelHierarchy"/>
    <dgm:cxn modelId="{A915C633-A7D0-4880-BB48-25934DA85078}" srcId="{92578D4E-651C-4DE0-88DE-8654DE822DF2}" destId="{E5E9003C-74F9-434C-A25F-2BF243144BEA}" srcOrd="3" destOrd="0" parTransId="{218AD2A1-D14D-44DA-B6C8-3B97D08BEF28}" sibTransId="{9B822854-2D61-42A3-903E-497024062B2A}"/>
    <dgm:cxn modelId="{117D32E0-EA01-49E7-99C9-A16E8DDB8E81}" type="presOf" srcId="{92578D4E-651C-4DE0-88DE-8654DE822DF2}" destId="{615CDB54-2768-4E44-AE3A-194AF73902EF}" srcOrd="0" destOrd="0" presId="urn:microsoft.com/office/officeart/2008/layout/HorizontalMultiLevelHierarchy"/>
    <dgm:cxn modelId="{D6D8BF8D-496F-46C1-B519-898AFA83D080}" type="presOf" srcId="{DB14B7F7-A8E3-43D3-8CD8-A7F1FE38733D}" destId="{CE04A071-543A-4A85-9B14-852F4C0D4118}" srcOrd="0" destOrd="0" presId="urn:microsoft.com/office/officeart/2008/layout/HorizontalMultiLevelHierarchy"/>
    <dgm:cxn modelId="{4CA6344A-1A03-4E39-870F-C28A4B644064}" type="presOf" srcId="{443770AB-F152-4B09-ABDE-3E4E0155453D}" destId="{48C5B38C-E634-447A-A153-64C556E60EB3}" srcOrd="1" destOrd="0" presId="urn:microsoft.com/office/officeart/2008/layout/HorizontalMultiLevelHierarchy"/>
    <dgm:cxn modelId="{0E489354-4CB6-4795-B438-61F367361404}" type="presOf" srcId="{EF135315-BFF3-4B67-8C78-0912DEA0EA18}" destId="{892EFA4A-3D29-4B3A-976D-4DC05F4EA788}" srcOrd="0" destOrd="0" presId="urn:microsoft.com/office/officeart/2008/layout/HorizontalMultiLevelHierarchy"/>
    <dgm:cxn modelId="{5EC61FC7-7158-498B-AC37-5E671C5F5F1A}" type="presOf" srcId="{129791CD-D9CE-4501-B33C-031C89A8A56B}" destId="{83D42A4B-9DD1-464D-9670-BEB0297C3C3E}" srcOrd="1" destOrd="0" presId="urn:microsoft.com/office/officeart/2008/layout/HorizontalMultiLevelHierarchy"/>
    <dgm:cxn modelId="{E95EA217-BC33-425D-A67A-2A881B278632}" type="presOf" srcId="{DB14B7F7-A8E3-43D3-8CD8-A7F1FE38733D}" destId="{ED00D3DC-9EFC-45C9-999B-71F522C02485}" srcOrd="1" destOrd="0" presId="urn:microsoft.com/office/officeart/2008/layout/HorizontalMultiLevelHierarchy"/>
    <dgm:cxn modelId="{B72617C6-CBC0-419A-9876-8ABEFE8D9C17}" type="presOf" srcId="{8CA143D6-6025-4D3C-8BB9-B0809786862C}" destId="{70DF18D6-CCF6-4879-A8C6-C3AF7FB3DD2D}" srcOrd="0" destOrd="0" presId="urn:microsoft.com/office/officeart/2008/layout/HorizontalMultiLevelHierarchy"/>
    <dgm:cxn modelId="{C2F89C1B-5BA3-419B-9B4B-DE57D35BEA47}" type="presOf" srcId="{26639326-722C-469A-8549-2E8E84096E78}" destId="{5948274D-B1DF-4994-85E8-B59F108B8731}" srcOrd="0" destOrd="0" presId="urn:microsoft.com/office/officeart/2008/layout/HorizontalMultiLevelHierarchy"/>
    <dgm:cxn modelId="{47FEEEDC-3F3B-4FC9-B295-B56543C30868}" type="presOf" srcId="{218AD2A1-D14D-44DA-B6C8-3B97D08BEF28}" destId="{CC3B0943-6874-4CCB-A146-A0BF17BA6B8B}" srcOrd="0" destOrd="0" presId="urn:microsoft.com/office/officeart/2008/layout/HorizontalMultiLevelHierarchy"/>
    <dgm:cxn modelId="{6498A6DB-89EA-4194-949F-90B571A34638}" type="presParOf" srcId="{47B0CF92-B0A8-40FB-8E10-1A1DE8740C82}" destId="{EE57400C-FD68-44A5-9785-EB3FADDC7834}" srcOrd="0" destOrd="0" presId="urn:microsoft.com/office/officeart/2008/layout/HorizontalMultiLevelHierarchy"/>
    <dgm:cxn modelId="{DD176A66-96FA-496C-B7C6-D470255088EA}" type="presParOf" srcId="{EE57400C-FD68-44A5-9785-EB3FADDC7834}" destId="{615CDB54-2768-4E44-AE3A-194AF73902EF}" srcOrd="0" destOrd="0" presId="urn:microsoft.com/office/officeart/2008/layout/HorizontalMultiLevelHierarchy"/>
    <dgm:cxn modelId="{1FC65BB7-3982-4CEB-B4CD-3B1EF8CACCFC}" type="presParOf" srcId="{EE57400C-FD68-44A5-9785-EB3FADDC7834}" destId="{1BB1037B-4979-4316-A784-DEAF8E2C4CCA}" srcOrd="1" destOrd="0" presId="urn:microsoft.com/office/officeart/2008/layout/HorizontalMultiLevelHierarchy"/>
    <dgm:cxn modelId="{0D8610B6-20BC-416F-832A-0CCE4AB0F0D0}" type="presParOf" srcId="{1BB1037B-4979-4316-A784-DEAF8E2C4CCA}" destId="{CE04A071-543A-4A85-9B14-852F4C0D4118}" srcOrd="0" destOrd="0" presId="urn:microsoft.com/office/officeart/2008/layout/HorizontalMultiLevelHierarchy"/>
    <dgm:cxn modelId="{59F0297A-4C68-4EC9-8E74-60F81E3BEB09}" type="presParOf" srcId="{CE04A071-543A-4A85-9B14-852F4C0D4118}" destId="{ED00D3DC-9EFC-45C9-999B-71F522C02485}" srcOrd="0" destOrd="0" presId="urn:microsoft.com/office/officeart/2008/layout/HorizontalMultiLevelHierarchy"/>
    <dgm:cxn modelId="{AB17B2B8-F40B-4680-AFB3-8DB1036E76E5}" type="presParOf" srcId="{1BB1037B-4979-4316-A784-DEAF8E2C4CCA}" destId="{31F2167A-C368-4C6A-8BFC-CEC1FD2CDCED}" srcOrd="1" destOrd="0" presId="urn:microsoft.com/office/officeart/2008/layout/HorizontalMultiLevelHierarchy"/>
    <dgm:cxn modelId="{2E2506F2-91B6-48E4-83A9-29BD4DF3EAE3}" type="presParOf" srcId="{31F2167A-C368-4C6A-8BFC-CEC1FD2CDCED}" destId="{70DF18D6-CCF6-4879-A8C6-C3AF7FB3DD2D}" srcOrd="0" destOrd="0" presId="urn:microsoft.com/office/officeart/2008/layout/HorizontalMultiLevelHierarchy"/>
    <dgm:cxn modelId="{39D96CCF-1898-4A74-B31D-2AF9DB4D9E7C}" type="presParOf" srcId="{31F2167A-C368-4C6A-8BFC-CEC1FD2CDCED}" destId="{4B728F6D-3A0F-44DE-A8F7-47B2D31CCAA9}" srcOrd="1" destOrd="0" presId="urn:microsoft.com/office/officeart/2008/layout/HorizontalMultiLevelHierarchy"/>
    <dgm:cxn modelId="{1D845739-E9A4-49E6-9720-14749DC53BF9}" type="presParOf" srcId="{1BB1037B-4979-4316-A784-DEAF8E2C4CCA}" destId="{5948274D-B1DF-4994-85E8-B59F108B8731}" srcOrd="2" destOrd="0" presId="urn:microsoft.com/office/officeart/2008/layout/HorizontalMultiLevelHierarchy"/>
    <dgm:cxn modelId="{2CEE39DC-9080-4B08-A6DC-ACFEEBABAB23}" type="presParOf" srcId="{5948274D-B1DF-4994-85E8-B59F108B8731}" destId="{F8CEB49E-FA09-4D96-8B94-C491EC20B7E9}" srcOrd="0" destOrd="0" presId="urn:microsoft.com/office/officeart/2008/layout/HorizontalMultiLevelHierarchy"/>
    <dgm:cxn modelId="{AB1FBB34-575D-4108-8341-4C8AB9E67225}" type="presParOf" srcId="{1BB1037B-4979-4316-A784-DEAF8E2C4CCA}" destId="{BC2381CC-C6BA-4CA9-A3EB-35207F09F1E3}" srcOrd="3" destOrd="0" presId="urn:microsoft.com/office/officeart/2008/layout/HorizontalMultiLevelHierarchy"/>
    <dgm:cxn modelId="{D6DC98B8-B133-4E06-9EE6-0CC96D78E3A3}" type="presParOf" srcId="{BC2381CC-C6BA-4CA9-A3EB-35207F09F1E3}" destId="{2E2C77A6-8BB6-4F2B-A452-846DF42DF6F1}" srcOrd="0" destOrd="0" presId="urn:microsoft.com/office/officeart/2008/layout/HorizontalMultiLevelHierarchy"/>
    <dgm:cxn modelId="{38593EFA-0D29-416D-AF08-1E3E92CE03AD}" type="presParOf" srcId="{BC2381CC-C6BA-4CA9-A3EB-35207F09F1E3}" destId="{4D760739-445D-45A8-AC79-857F7E423650}" srcOrd="1" destOrd="0" presId="urn:microsoft.com/office/officeart/2008/layout/HorizontalMultiLevelHierarchy"/>
    <dgm:cxn modelId="{DC65F98D-4751-4E1B-B76F-168235D30501}" type="presParOf" srcId="{1BB1037B-4979-4316-A784-DEAF8E2C4CCA}" destId="{036622C5-B061-4A34-A02D-6BFA099D4085}" srcOrd="4" destOrd="0" presId="urn:microsoft.com/office/officeart/2008/layout/HorizontalMultiLevelHierarchy"/>
    <dgm:cxn modelId="{1C7BE4A4-5E77-4BC4-971E-DC73F5D56917}" type="presParOf" srcId="{036622C5-B061-4A34-A02D-6BFA099D4085}" destId="{48C5B38C-E634-447A-A153-64C556E60EB3}" srcOrd="0" destOrd="0" presId="urn:microsoft.com/office/officeart/2008/layout/HorizontalMultiLevelHierarchy"/>
    <dgm:cxn modelId="{6FCD6B14-238D-4629-8DC6-26767A415C38}" type="presParOf" srcId="{1BB1037B-4979-4316-A784-DEAF8E2C4CCA}" destId="{6C153444-94DE-4262-A98B-6F280D7E71C1}" srcOrd="5" destOrd="0" presId="urn:microsoft.com/office/officeart/2008/layout/HorizontalMultiLevelHierarchy"/>
    <dgm:cxn modelId="{543B9D72-6713-4953-B1B2-C5DB64CB1B29}" type="presParOf" srcId="{6C153444-94DE-4262-A98B-6F280D7E71C1}" destId="{892EFA4A-3D29-4B3A-976D-4DC05F4EA788}" srcOrd="0" destOrd="0" presId="urn:microsoft.com/office/officeart/2008/layout/HorizontalMultiLevelHierarchy"/>
    <dgm:cxn modelId="{86A7EC0E-D75A-43FD-962B-BFAEF19FAB75}" type="presParOf" srcId="{6C153444-94DE-4262-A98B-6F280D7E71C1}" destId="{2B64EB91-69EC-465F-BDF7-C15DC853B777}" srcOrd="1" destOrd="0" presId="urn:microsoft.com/office/officeart/2008/layout/HorizontalMultiLevelHierarchy"/>
    <dgm:cxn modelId="{42C5CA6C-E872-452B-A42A-CBA35CB16F71}" type="presParOf" srcId="{1BB1037B-4979-4316-A784-DEAF8E2C4CCA}" destId="{CC3B0943-6874-4CCB-A146-A0BF17BA6B8B}" srcOrd="6" destOrd="0" presId="urn:microsoft.com/office/officeart/2008/layout/HorizontalMultiLevelHierarchy"/>
    <dgm:cxn modelId="{6B318FDF-537A-46C5-B387-CCBC3FA5E4F5}" type="presParOf" srcId="{CC3B0943-6874-4CCB-A146-A0BF17BA6B8B}" destId="{2B6F9519-BCD7-4C4B-AE1C-4822FF783E01}" srcOrd="0" destOrd="0" presId="urn:microsoft.com/office/officeart/2008/layout/HorizontalMultiLevelHierarchy"/>
    <dgm:cxn modelId="{C489DB7D-9D88-4E6C-BA03-2C7007D67BE6}" type="presParOf" srcId="{1BB1037B-4979-4316-A784-DEAF8E2C4CCA}" destId="{A0143846-0F1C-4CC7-9CDA-262FE2D5325E}" srcOrd="7" destOrd="0" presId="urn:microsoft.com/office/officeart/2008/layout/HorizontalMultiLevelHierarchy"/>
    <dgm:cxn modelId="{0B5CAECC-0975-4953-A308-E869ECFA74D2}" type="presParOf" srcId="{A0143846-0F1C-4CC7-9CDA-262FE2D5325E}" destId="{53E838E2-4B6B-49AC-AE6E-8352E89921E8}" srcOrd="0" destOrd="0" presId="urn:microsoft.com/office/officeart/2008/layout/HorizontalMultiLevelHierarchy"/>
    <dgm:cxn modelId="{0AE18B62-9620-4EB8-A586-35FC965D6977}" type="presParOf" srcId="{A0143846-0F1C-4CC7-9CDA-262FE2D5325E}" destId="{F3100B45-EA2D-41AB-A1A8-7B5655A5E886}" srcOrd="1" destOrd="0" presId="urn:microsoft.com/office/officeart/2008/layout/HorizontalMultiLevelHierarchy"/>
    <dgm:cxn modelId="{02936360-ABC7-40F9-B7D8-25284A5707F7}" type="presParOf" srcId="{1BB1037B-4979-4316-A784-DEAF8E2C4CCA}" destId="{DF678C51-2532-4307-991D-0A68628F8CCC}" srcOrd="8" destOrd="0" presId="urn:microsoft.com/office/officeart/2008/layout/HorizontalMultiLevelHierarchy"/>
    <dgm:cxn modelId="{2A388F15-AD61-4E7F-98EE-65E40C71700D}" type="presParOf" srcId="{DF678C51-2532-4307-991D-0A68628F8CCC}" destId="{83D42A4B-9DD1-464D-9670-BEB0297C3C3E}" srcOrd="0" destOrd="0" presId="urn:microsoft.com/office/officeart/2008/layout/HorizontalMultiLevelHierarchy"/>
    <dgm:cxn modelId="{F1924FA5-5937-4F66-A4FF-15CA097B817B}" type="presParOf" srcId="{1BB1037B-4979-4316-A784-DEAF8E2C4CCA}" destId="{A218BFA3-5C73-41DE-B588-3647028E5AAB}" srcOrd="9" destOrd="0" presId="urn:microsoft.com/office/officeart/2008/layout/HorizontalMultiLevelHierarchy"/>
    <dgm:cxn modelId="{A69A984C-7FE6-4C3E-B8BF-D6DF5AA76E8B}" type="presParOf" srcId="{A218BFA3-5C73-41DE-B588-3647028E5AAB}" destId="{04474DC2-7DED-4E96-967C-7E5B391FB4F5}" srcOrd="0" destOrd="0" presId="urn:microsoft.com/office/officeart/2008/layout/HorizontalMultiLevelHierarchy"/>
    <dgm:cxn modelId="{F6A8730A-3F94-4D91-ABC8-5800DFAEC5CF}" type="presParOf" srcId="{A218BFA3-5C73-41DE-B588-3647028E5AAB}" destId="{931CE18F-5837-435D-9A3C-1D35A5FDA687}" srcOrd="1" destOrd="0" presId="urn:microsoft.com/office/officeart/2008/layout/HorizontalMultiLevelHierarchy"/>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B6F722A-B305-48AA-BF77-4B634B194FFC}" type="doc">
      <dgm:prSet loTypeId="urn:microsoft.com/office/officeart/2005/8/layout/radial6" loCatId="relationship" qsTypeId="urn:microsoft.com/office/officeart/2005/8/quickstyle/simple1" qsCatId="simple" csTypeId="urn:microsoft.com/office/officeart/2005/8/colors/accent1_1" csCatId="accent1" phldr="1"/>
      <dgm:spPr/>
      <dgm:t>
        <a:bodyPr/>
        <a:lstStyle/>
        <a:p>
          <a:endParaRPr lang="zh-CN" altLang="en-US"/>
        </a:p>
      </dgm:t>
    </dgm:pt>
    <dgm:pt modelId="{A931CC64-E873-44C0-97AA-2E9448FDE62B}">
      <dgm:prSet phldrT="[文本]" custT="1"/>
      <dgm:spPr/>
      <dgm:t>
        <a:bodyPr/>
        <a:lstStyle/>
        <a:p>
          <a:r>
            <a:rPr lang="zh-CN" altLang="en-US" sz="2400" b="0" dirty="0" smtClean="0">
              <a:effectLst/>
              <a:latin typeface="微软雅黑" panose="020B0503020204020204" pitchFamily="34" charset="-122"/>
              <a:ea typeface="微软雅黑" panose="020B0503020204020204" pitchFamily="34" charset="-122"/>
            </a:rPr>
            <a:t>运行状态监管</a:t>
          </a:r>
          <a:endParaRPr lang="zh-CN" altLang="en-US" sz="2400" b="0" dirty="0">
            <a:effectLst/>
            <a:latin typeface="微软雅黑" panose="020B0503020204020204" pitchFamily="34" charset="-122"/>
            <a:ea typeface="微软雅黑" panose="020B0503020204020204" pitchFamily="34" charset="-122"/>
          </a:endParaRPr>
        </a:p>
      </dgm:t>
    </dgm:pt>
    <dgm:pt modelId="{675C3514-5C4F-4241-BA64-66D950CB0286}" type="parTrans" cxnId="{90863A03-1FC7-42F9-9716-C1D4B3ED929B}">
      <dgm:prSet/>
      <dgm:spPr/>
      <dgm:t>
        <a:bodyPr/>
        <a:lstStyle/>
        <a:p>
          <a:endParaRPr lang="zh-CN" altLang="en-US"/>
        </a:p>
      </dgm:t>
    </dgm:pt>
    <dgm:pt modelId="{59EA097C-79E4-4C38-8B4B-0505B8938718}" type="sibTrans" cxnId="{90863A03-1FC7-42F9-9716-C1D4B3ED929B}">
      <dgm:prSet/>
      <dgm:spPr/>
      <dgm:t>
        <a:bodyPr/>
        <a:lstStyle/>
        <a:p>
          <a:endParaRPr lang="zh-CN" altLang="en-US"/>
        </a:p>
      </dgm:t>
    </dgm:pt>
    <dgm:pt modelId="{D948C498-6C49-4733-AC1F-59EBAC14C448}">
      <dgm:prSet phldrT="[文本]" custT="1"/>
      <dgm:spPr/>
      <dgm:t>
        <a:bodyPr/>
        <a:lstStyle/>
        <a:p>
          <a:r>
            <a:rPr lang="zh-CN" altLang="en-US" sz="1800" strike="noStrike" dirty="0" smtClean="0">
              <a:effectLst/>
              <a:latin typeface="微软雅黑" panose="020B0503020204020204" pitchFamily="34" charset="-122"/>
              <a:ea typeface="微软雅黑" panose="020B0503020204020204" pitchFamily="34" charset="-122"/>
            </a:rPr>
            <a:t>安全事件响应</a:t>
          </a:r>
          <a:endParaRPr lang="zh-CN" altLang="en-US" sz="1800" strike="noStrike" dirty="0">
            <a:effectLst/>
            <a:latin typeface="微软雅黑" panose="020B0503020204020204" pitchFamily="34" charset="-122"/>
            <a:ea typeface="微软雅黑" panose="020B0503020204020204" pitchFamily="34" charset="-122"/>
          </a:endParaRPr>
        </a:p>
      </dgm:t>
    </dgm:pt>
    <dgm:pt modelId="{F02CD209-F958-49CA-B53F-92DE2733C995}" type="parTrans" cxnId="{6C82E57B-BB07-46CE-A3C3-7DBAE4320892}">
      <dgm:prSet/>
      <dgm:spPr/>
      <dgm:t>
        <a:bodyPr/>
        <a:lstStyle/>
        <a:p>
          <a:endParaRPr lang="zh-CN" altLang="en-US"/>
        </a:p>
      </dgm:t>
    </dgm:pt>
    <dgm:pt modelId="{0630B7CF-0EF6-41B1-B310-0682073D9E6F}" type="sibTrans" cxnId="{6C82E57B-BB07-46CE-A3C3-7DBAE4320892}">
      <dgm:prSet/>
      <dgm:spPr/>
      <dgm:t>
        <a:bodyPr/>
        <a:lstStyle/>
        <a:p>
          <a:endParaRPr lang="zh-CN" altLang="en-US"/>
        </a:p>
      </dgm:t>
    </dgm:pt>
    <dgm:pt modelId="{6CFCA45E-0A8A-4D35-BF6B-B2F4AD5F1762}">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信息安全策略更新</a:t>
          </a:r>
          <a:endParaRPr lang="zh-CN" altLang="en-US" sz="1800" dirty="0">
            <a:effectLst/>
            <a:latin typeface="微软雅黑" panose="020B0503020204020204" pitchFamily="34" charset="-122"/>
            <a:ea typeface="微软雅黑" panose="020B0503020204020204" pitchFamily="34" charset="-122"/>
          </a:endParaRPr>
        </a:p>
      </dgm:t>
    </dgm:pt>
    <dgm:pt modelId="{44190680-EBCF-413E-A0A3-CC201CAC35D0}" type="parTrans" cxnId="{7ACD87EA-A686-4F67-A0C7-6B8F7B6FF737}">
      <dgm:prSet/>
      <dgm:spPr/>
      <dgm:t>
        <a:bodyPr/>
        <a:lstStyle/>
        <a:p>
          <a:endParaRPr lang="zh-CN" altLang="en-US"/>
        </a:p>
      </dgm:t>
    </dgm:pt>
    <dgm:pt modelId="{636178F0-FB7B-44BD-AC6A-BFA206280C0E}" type="sibTrans" cxnId="{7ACD87EA-A686-4F67-A0C7-6B8F7B6FF737}">
      <dgm:prSet/>
      <dgm:spPr/>
      <dgm:t>
        <a:bodyPr/>
        <a:lstStyle/>
        <a:p>
          <a:endParaRPr lang="zh-CN" altLang="en-US"/>
        </a:p>
      </dgm:t>
    </dgm:pt>
    <dgm:pt modelId="{7A7B2C3F-4330-4D96-93CE-4CB261311875}">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应急响应计划更新</a:t>
          </a:r>
          <a:endParaRPr lang="zh-CN" altLang="en-US" sz="1800" dirty="0">
            <a:effectLst/>
            <a:latin typeface="微软雅黑" panose="020B0503020204020204" pitchFamily="34" charset="-122"/>
            <a:ea typeface="微软雅黑" panose="020B0503020204020204" pitchFamily="34" charset="-122"/>
          </a:endParaRPr>
        </a:p>
      </dgm:t>
    </dgm:pt>
    <dgm:pt modelId="{4DC4FBCB-63AB-47FD-80AB-EF16495316D8}" type="parTrans" cxnId="{D2D0C378-E551-41B7-AA18-A07270E891AB}">
      <dgm:prSet/>
      <dgm:spPr/>
      <dgm:t>
        <a:bodyPr/>
        <a:lstStyle/>
        <a:p>
          <a:endParaRPr lang="zh-CN" altLang="en-US"/>
        </a:p>
      </dgm:t>
    </dgm:pt>
    <dgm:pt modelId="{1FC2001C-E41A-4049-9534-F7D48FD3002E}" type="sibTrans" cxnId="{D2D0C378-E551-41B7-AA18-A07270E891AB}">
      <dgm:prSet/>
      <dgm:spPr/>
      <dgm:t>
        <a:bodyPr/>
        <a:lstStyle/>
        <a:p>
          <a:endParaRPr lang="zh-CN" altLang="en-US"/>
        </a:p>
      </dgm:t>
    </dgm:pt>
    <dgm:pt modelId="{60996055-24B3-4C07-AC46-8223319A1DA8}">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应急响应演练</a:t>
          </a:r>
          <a:endParaRPr lang="zh-CN" altLang="en-US" sz="1800" dirty="0">
            <a:effectLst/>
            <a:latin typeface="微软雅黑" panose="020B0503020204020204" pitchFamily="34" charset="-122"/>
            <a:ea typeface="微软雅黑" panose="020B0503020204020204" pitchFamily="34" charset="-122"/>
          </a:endParaRPr>
        </a:p>
      </dgm:t>
    </dgm:pt>
    <dgm:pt modelId="{517F9C26-0DED-4D5A-8D9B-FB2D10EAA721}" type="parTrans" cxnId="{CCF8C1CD-BAB0-46FD-A67C-ED29216593BC}">
      <dgm:prSet/>
      <dgm:spPr/>
      <dgm:t>
        <a:bodyPr/>
        <a:lstStyle/>
        <a:p>
          <a:endParaRPr lang="zh-CN" altLang="en-US"/>
        </a:p>
      </dgm:t>
    </dgm:pt>
    <dgm:pt modelId="{4699A9E7-C3C8-43B1-8095-A56D1F5762EA}" type="sibTrans" cxnId="{CCF8C1CD-BAB0-46FD-A67C-ED29216593BC}">
      <dgm:prSet/>
      <dgm:spPr/>
      <dgm:t>
        <a:bodyPr/>
        <a:lstStyle/>
        <a:p>
          <a:endParaRPr lang="zh-CN" altLang="en-US"/>
        </a:p>
      </dgm:t>
    </dgm:pt>
    <dgm:pt modelId="{46C59336-7059-40CB-A09A-C0BD3D25056B}">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第三方机构的测评</a:t>
          </a:r>
          <a:endParaRPr lang="zh-CN" altLang="en-US" sz="1800" dirty="0">
            <a:effectLst/>
            <a:latin typeface="微软雅黑" panose="020B0503020204020204" pitchFamily="34" charset="-122"/>
            <a:ea typeface="微软雅黑" panose="020B0503020204020204" pitchFamily="34" charset="-122"/>
          </a:endParaRPr>
        </a:p>
      </dgm:t>
    </dgm:pt>
    <dgm:pt modelId="{10B31B66-1CC4-4896-9937-9849DDE70CD9}" type="parTrans" cxnId="{ADE3B9EF-6AE3-4CD9-8DFB-292D527ECFAD}">
      <dgm:prSet/>
      <dgm:spPr/>
      <dgm:t>
        <a:bodyPr/>
        <a:lstStyle/>
        <a:p>
          <a:endParaRPr lang="zh-CN" altLang="en-US"/>
        </a:p>
      </dgm:t>
    </dgm:pt>
    <dgm:pt modelId="{0964CFE3-6747-41D4-AC29-3F174439D7DC}" type="sibTrans" cxnId="{ADE3B9EF-6AE3-4CD9-8DFB-292D527ECFAD}">
      <dgm:prSet/>
      <dgm:spPr/>
      <dgm:t>
        <a:bodyPr/>
        <a:lstStyle/>
        <a:p>
          <a:endParaRPr lang="zh-CN" altLang="en-US"/>
        </a:p>
      </dgm:t>
    </dgm:pt>
    <dgm:pt modelId="{5203A83E-24E8-4FCF-A589-39518272CEAF}">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重大变更处理</a:t>
          </a:r>
          <a:endParaRPr lang="zh-CN" altLang="en-US" sz="1800" dirty="0">
            <a:effectLst/>
            <a:latin typeface="微软雅黑" panose="020B0503020204020204" pitchFamily="34" charset="-122"/>
            <a:ea typeface="微软雅黑" panose="020B0503020204020204" pitchFamily="34" charset="-122"/>
          </a:endParaRPr>
        </a:p>
      </dgm:t>
    </dgm:pt>
    <dgm:pt modelId="{FAEBECB5-128F-4C5B-8A51-5BE08304EA65}" type="parTrans" cxnId="{31C1A5E4-F9D6-4547-BF39-D16D549B57E9}">
      <dgm:prSet/>
      <dgm:spPr/>
      <dgm:t>
        <a:bodyPr/>
        <a:lstStyle/>
        <a:p>
          <a:endParaRPr lang="zh-CN" altLang="en-US"/>
        </a:p>
      </dgm:t>
    </dgm:pt>
    <dgm:pt modelId="{FB7B3030-DBE6-4D01-84A7-C04BBC729290}" type="sibTrans" cxnId="{31C1A5E4-F9D6-4547-BF39-D16D549B57E9}">
      <dgm:prSet/>
      <dgm:spPr/>
      <dgm:t>
        <a:bodyPr/>
        <a:lstStyle/>
        <a:p>
          <a:endParaRPr lang="zh-CN" altLang="en-US"/>
        </a:p>
      </dgm:t>
    </dgm:pt>
    <dgm:pt modelId="{D04846CD-21BB-49BD-AE59-5E4A1ACE01F2}">
      <dgm:prSet phldrT="[文本]" custT="1"/>
      <dgm:spPr/>
      <dgm:t>
        <a:bodyPr/>
        <a:lstStyle/>
        <a:p>
          <a:r>
            <a:rPr lang="zh-CN" altLang="en-US" sz="1800" dirty="0" smtClean="0">
              <a:effectLst/>
              <a:latin typeface="微软雅黑" panose="020B0503020204020204" pitchFamily="34" charset="-122"/>
              <a:ea typeface="微软雅黑" panose="020B0503020204020204" pitchFamily="34" charset="-122"/>
            </a:rPr>
            <a:t>整改</a:t>
          </a:r>
          <a:endParaRPr lang="en-US" altLang="zh-CN" sz="1800" dirty="0" smtClean="0">
            <a:effectLst/>
            <a:latin typeface="微软雅黑" panose="020B0503020204020204" pitchFamily="34" charset="-122"/>
            <a:ea typeface="微软雅黑" panose="020B0503020204020204" pitchFamily="34" charset="-122"/>
          </a:endParaRPr>
        </a:p>
        <a:p>
          <a:r>
            <a:rPr lang="zh-CN" altLang="en-US" sz="1800" dirty="0" smtClean="0">
              <a:effectLst/>
              <a:latin typeface="微软雅黑" panose="020B0503020204020204" pitchFamily="34" charset="-122"/>
              <a:ea typeface="微软雅黑" panose="020B0503020204020204" pitchFamily="34" charset="-122"/>
            </a:rPr>
            <a:t>记录</a:t>
          </a:r>
          <a:endParaRPr lang="zh-CN" altLang="en-US" sz="1800" dirty="0">
            <a:effectLst/>
            <a:latin typeface="微软雅黑" panose="020B0503020204020204" pitchFamily="34" charset="-122"/>
            <a:ea typeface="微软雅黑" panose="020B0503020204020204" pitchFamily="34" charset="-122"/>
          </a:endParaRPr>
        </a:p>
      </dgm:t>
    </dgm:pt>
    <dgm:pt modelId="{37E4E26D-E97F-4C86-A938-40DFC02A2900}" type="parTrans" cxnId="{DB55DA57-1C7C-4A5D-98D8-80F11855C6F2}">
      <dgm:prSet/>
      <dgm:spPr/>
      <dgm:t>
        <a:bodyPr/>
        <a:lstStyle/>
        <a:p>
          <a:endParaRPr lang="zh-CN" altLang="en-US"/>
        </a:p>
      </dgm:t>
    </dgm:pt>
    <dgm:pt modelId="{ECEA539A-250E-4547-A381-8A648E31F27B}" type="sibTrans" cxnId="{DB55DA57-1C7C-4A5D-98D8-80F11855C6F2}">
      <dgm:prSet/>
      <dgm:spPr/>
      <dgm:t>
        <a:bodyPr/>
        <a:lstStyle/>
        <a:p>
          <a:endParaRPr lang="zh-CN" altLang="en-US"/>
        </a:p>
      </dgm:t>
    </dgm:pt>
    <dgm:pt modelId="{665B556F-8E9E-41EA-9F9A-5A29C01FCFB3}" type="pres">
      <dgm:prSet presAssocID="{3B6F722A-B305-48AA-BF77-4B634B194FFC}" presName="Name0" presStyleCnt="0">
        <dgm:presLayoutVars>
          <dgm:chMax val="1"/>
          <dgm:dir/>
          <dgm:animLvl val="ctr"/>
          <dgm:resizeHandles val="exact"/>
        </dgm:presLayoutVars>
      </dgm:prSet>
      <dgm:spPr/>
      <dgm:t>
        <a:bodyPr/>
        <a:lstStyle/>
        <a:p>
          <a:endParaRPr lang="zh-CN" altLang="en-US"/>
        </a:p>
      </dgm:t>
    </dgm:pt>
    <dgm:pt modelId="{107658BC-FBC9-4C18-A278-A8A928A921CB}" type="pres">
      <dgm:prSet presAssocID="{A931CC64-E873-44C0-97AA-2E9448FDE62B}" presName="centerShape" presStyleLbl="node0" presStyleIdx="0" presStyleCnt="1"/>
      <dgm:spPr/>
      <dgm:t>
        <a:bodyPr/>
        <a:lstStyle/>
        <a:p>
          <a:endParaRPr lang="zh-CN" altLang="en-US"/>
        </a:p>
      </dgm:t>
    </dgm:pt>
    <dgm:pt modelId="{88D3EE14-94C9-457D-8FBA-C6A09C3FC186}" type="pres">
      <dgm:prSet presAssocID="{D948C498-6C49-4733-AC1F-59EBAC14C448}" presName="node" presStyleLbl="node1" presStyleIdx="0" presStyleCnt="7">
        <dgm:presLayoutVars>
          <dgm:bulletEnabled val="1"/>
        </dgm:presLayoutVars>
      </dgm:prSet>
      <dgm:spPr/>
      <dgm:t>
        <a:bodyPr/>
        <a:lstStyle/>
        <a:p>
          <a:endParaRPr lang="zh-CN" altLang="en-US"/>
        </a:p>
      </dgm:t>
    </dgm:pt>
    <dgm:pt modelId="{70B6C188-335E-4122-913E-EEB6B517DDFF}" type="pres">
      <dgm:prSet presAssocID="{D948C498-6C49-4733-AC1F-59EBAC14C448}" presName="dummy" presStyleCnt="0"/>
      <dgm:spPr/>
    </dgm:pt>
    <dgm:pt modelId="{372FB0BD-0A96-4D57-A584-ED7988D6D1DB}" type="pres">
      <dgm:prSet presAssocID="{0630B7CF-0EF6-41B1-B310-0682073D9E6F}" presName="sibTrans" presStyleLbl="sibTrans2D1" presStyleIdx="0" presStyleCnt="7"/>
      <dgm:spPr/>
      <dgm:t>
        <a:bodyPr/>
        <a:lstStyle/>
        <a:p>
          <a:endParaRPr lang="zh-CN" altLang="en-US"/>
        </a:p>
      </dgm:t>
    </dgm:pt>
    <dgm:pt modelId="{6ACA3C0C-D78C-4A44-B991-F76F498D708F}" type="pres">
      <dgm:prSet presAssocID="{5203A83E-24E8-4FCF-A589-39518272CEAF}" presName="node" presStyleLbl="node1" presStyleIdx="1" presStyleCnt="7">
        <dgm:presLayoutVars>
          <dgm:bulletEnabled val="1"/>
        </dgm:presLayoutVars>
      </dgm:prSet>
      <dgm:spPr/>
      <dgm:t>
        <a:bodyPr/>
        <a:lstStyle/>
        <a:p>
          <a:endParaRPr lang="zh-CN" altLang="en-US"/>
        </a:p>
      </dgm:t>
    </dgm:pt>
    <dgm:pt modelId="{ACAC198A-CB5A-48DE-8F48-554A5DD706EB}" type="pres">
      <dgm:prSet presAssocID="{5203A83E-24E8-4FCF-A589-39518272CEAF}" presName="dummy" presStyleCnt="0"/>
      <dgm:spPr/>
    </dgm:pt>
    <dgm:pt modelId="{7FC68C93-8FFE-42E9-9403-10095B14D895}" type="pres">
      <dgm:prSet presAssocID="{FB7B3030-DBE6-4D01-84A7-C04BBC729290}" presName="sibTrans" presStyleLbl="sibTrans2D1" presStyleIdx="1" presStyleCnt="7"/>
      <dgm:spPr/>
      <dgm:t>
        <a:bodyPr/>
        <a:lstStyle/>
        <a:p>
          <a:endParaRPr lang="zh-CN" altLang="en-US"/>
        </a:p>
      </dgm:t>
    </dgm:pt>
    <dgm:pt modelId="{21B249CE-10D9-4018-A830-8742FC765981}" type="pres">
      <dgm:prSet presAssocID="{D04846CD-21BB-49BD-AE59-5E4A1ACE01F2}" presName="node" presStyleLbl="node1" presStyleIdx="2" presStyleCnt="7">
        <dgm:presLayoutVars>
          <dgm:bulletEnabled val="1"/>
        </dgm:presLayoutVars>
      </dgm:prSet>
      <dgm:spPr/>
      <dgm:t>
        <a:bodyPr/>
        <a:lstStyle/>
        <a:p>
          <a:endParaRPr lang="zh-CN" altLang="en-US"/>
        </a:p>
      </dgm:t>
    </dgm:pt>
    <dgm:pt modelId="{E9E738F1-59C2-4501-874B-EB130493104A}" type="pres">
      <dgm:prSet presAssocID="{D04846CD-21BB-49BD-AE59-5E4A1ACE01F2}" presName="dummy" presStyleCnt="0"/>
      <dgm:spPr/>
    </dgm:pt>
    <dgm:pt modelId="{3522BDBC-9A20-4C28-B012-B9C014E80DB3}" type="pres">
      <dgm:prSet presAssocID="{ECEA539A-250E-4547-A381-8A648E31F27B}" presName="sibTrans" presStyleLbl="sibTrans2D1" presStyleIdx="2" presStyleCnt="7"/>
      <dgm:spPr/>
      <dgm:t>
        <a:bodyPr/>
        <a:lstStyle/>
        <a:p>
          <a:endParaRPr lang="zh-CN" altLang="en-US"/>
        </a:p>
      </dgm:t>
    </dgm:pt>
    <dgm:pt modelId="{41B1F70F-7551-4D1C-BEB1-1184A8D81A7E}" type="pres">
      <dgm:prSet presAssocID="{6CFCA45E-0A8A-4D35-BF6B-B2F4AD5F1762}" presName="node" presStyleLbl="node1" presStyleIdx="3" presStyleCnt="7">
        <dgm:presLayoutVars>
          <dgm:bulletEnabled val="1"/>
        </dgm:presLayoutVars>
      </dgm:prSet>
      <dgm:spPr/>
      <dgm:t>
        <a:bodyPr/>
        <a:lstStyle/>
        <a:p>
          <a:endParaRPr lang="zh-CN" altLang="en-US"/>
        </a:p>
      </dgm:t>
    </dgm:pt>
    <dgm:pt modelId="{9E7706A1-19D9-4A28-835D-40B4EDEED862}" type="pres">
      <dgm:prSet presAssocID="{6CFCA45E-0A8A-4D35-BF6B-B2F4AD5F1762}" presName="dummy" presStyleCnt="0"/>
      <dgm:spPr/>
    </dgm:pt>
    <dgm:pt modelId="{14A5B379-C432-410E-83B1-4596FEC205C1}" type="pres">
      <dgm:prSet presAssocID="{636178F0-FB7B-44BD-AC6A-BFA206280C0E}" presName="sibTrans" presStyleLbl="sibTrans2D1" presStyleIdx="3" presStyleCnt="7"/>
      <dgm:spPr/>
      <dgm:t>
        <a:bodyPr/>
        <a:lstStyle/>
        <a:p>
          <a:endParaRPr lang="zh-CN" altLang="en-US"/>
        </a:p>
      </dgm:t>
    </dgm:pt>
    <dgm:pt modelId="{08696A86-EA6D-4CAB-B694-645840ED3E86}" type="pres">
      <dgm:prSet presAssocID="{7A7B2C3F-4330-4D96-93CE-4CB261311875}" presName="node" presStyleLbl="node1" presStyleIdx="4" presStyleCnt="7">
        <dgm:presLayoutVars>
          <dgm:bulletEnabled val="1"/>
        </dgm:presLayoutVars>
      </dgm:prSet>
      <dgm:spPr/>
      <dgm:t>
        <a:bodyPr/>
        <a:lstStyle/>
        <a:p>
          <a:endParaRPr lang="zh-CN" altLang="en-US"/>
        </a:p>
      </dgm:t>
    </dgm:pt>
    <dgm:pt modelId="{D1CC114C-6E8C-4718-8967-9B7D811101C0}" type="pres">
      <dgm:prSet presAssocID="{7A7B2C3F-4330-4D96-93CE-4CB261311875}" presName="dummy" presStyleCnt="0"/>
      <dgm:spPr/>
    </dgm:pt>
    <dgm:pt modelId="{9DC7ECD5-00E0-4946-B9E9-F3D286702948}" type="pres">
      <dgm:prSet presAssocID="{1FC2001C-E41A-4049-9534-F7D48FD3002E}" presName="sibTrans" presStyleLbl="sibTrans2D1" presStyleIdx="4" presStyleCnt="7"/>
      <dgm:spPr/>
      <dgm:t>
        <a:bodyPr/>
        <a:lstStyle/>
        <a:p>
          <a:endParaRPr lang="zh-CN" altLang="en-US"/>
        </a:p>
      </dgm:t>
    </dgm:pt>
    <dgm:pt modelId="{AD9F9C93-4208-4EC4-9566-6AD53B188199}" type="pres">
      <dgm:prSet presAssocID="{60996055-24B3-4C07-AC46-8223319A1DA8}" presName="node" presStyleLbl="node1" presStyleIdx="5" presStyleCnt="7">
        <dgm:presLayoutVars>
          <dgm:bulletEnabled val="1"/>
        </dgm:presLayoutVars>
      </dgm:prSet>
      <dgm:spPr/>
      <dgm:t>
        <a:bodyPr/>
        <a:lstStyle/>
        <a:p>
          <a:endParaRPr lang="zh-CN" altLang="en-US"/>
        </a:p>
      </dgm:t>
    </dgm:pt>
    <dgm:pt modelId="{C15E8F1D-229A-4244-9800-A360B9531B96}" type="pres">
      <dgm:prSet presAssocID="{60996055-24B3-4C07-AC46-8223319A1DA8}" presName="dummy" presStyleCnt="0"/>
      <dgm:spPr/>
    </dgm:pt>
    <dgm:pt modelId="{526E471C-C9F4-4844-AEC0-FCF8F9616CD7}" type="pres">
      <dgm:prSet presAssocID="{4699A9E7-C3C8-43B1-8095-A56D1F5762EA}" presName="sibTrans" presStyleLbl="sibTrans2D1" presStyleIdx="5" presStyleCnt="7"/>
      <dgm:spPr/>
      <dgm:t>
        <a:bodyPr/>
        <a:lstStyle/>
        <a:p>
          <a:endParaRPr lang="zh-CN" altLang="en-US"/>
        </a:p>
      </dgm:t>
    </dgm:pt>
    <dgm:pt modelId="{775FEC3B-AF93-41EE-B84C-FD664CF0AAFA}" type="pres">
      <dgm:prSet presAssocID="{46C59336-7059-40CB-A09A-C0BD3D25056B}" presName="node" presStyleLbl="node1" presStyleIdx="6" presStyleCnt="7">
        <dgm:presLayoutVars>
          <dgm:bulletEnabled val="1"/>
        </dgm:presLayoutVars>
      </dgm:prSet>
      <dgm:spPr/>
      <dgm:t>
        <a:bodyPr/>
        <a:lstStyle/>
        <a:p>
          <a:endParaRPr lang="zh-CN" altLang="en-US"/>
        </a:p>
      </dgm:t>
    </dgm:pt>
    <dgm:pt modelId="{50092497-4935-41DA-B1A6-44C5022C6033}" type="pres">
      <dgm:prSet presAssocID="{46C59336-7059-40CB-A09A-C0BD3D25056B}" presName="dummy" presStyleCnt="0"/>
      <dgm:spPr/>
    </dgm:pt>
    <dgm:pt modelId="{83A7C60B-7155-4DC5-98CE-945AC8A9349B}" type="pres">
      <dgm:prSet presAssocID="{0964CFE3-6747-41D4-AC29-3F174439D7DC}" presName="sibTrans" presStyleLbl="sibTrans2D1" presStyleIdx="6" presStyleCnt="7"/>
      <dgm:spPr/>
      <dgm:t>
        <a:bodyPr/>
        <a:lstStyle/>
        <a:p>
          <a:endParaRPr lang="zh-CN" altLang="en-US"/>
        </a:p>
      </dgm:t>
    </dgm:pt>
  </dgm:ptLst>
  <dgm:cxnLst>
    <dgm:cxn modelId="{77683061-62B6-4330-A7F8-7F6F3AB4E268}" type="presOf" srcId="{FB7B3030-DBE6-4D01-84A7-C04BBC729290}" destId="{7FC68C93-8FFE-42E9-9403-10095B14D895}" srcOrd="0" destOrd="0" presId="urn:microsoft.com/office/officeart/2005/8/layout/radial6"/>
    <dgm:cxn modelId="{F2314334-E5EA-4E2D-9A84-FA6611D017AA}" type="presOf" srcId="{46C59336-7059-40CB-A09A-C0BD3D25056B}" destId="{775FEC3B-AF93-41EE-B84C-FD664CF0AAFA}" srcOrd="0" destOrd="0" presId="urn:microsoft.com/office/officeart/2005/8/layout/radial6"/>
    <dgm:cxn modelId="{89A653CD-EF64-41CB-AA7C-E8FDA8021C60}" type="presOf" srcId="{D948C498-6C49-4733-AC1F-59EBAC14C448}" destId="{88D3EE14-94C9-457D-8FBA-C6A09C3FC186}" srcOrd="0" destOrd="0" presId="urn:microsoft.com/office/officeart/2005/8/layout/radial6"/>
    <dgm:cxn modelId="{D2D0C378-E551-41B7-AA18-A07270E891AB}" srcId="{A931CC64-E873-44C0-97AA-2E9448FDE62B}" destId="{7A7B2C3F-4330-4D96-93CE-4CB261311875}" srcOrd="4" destOrd="0" parTransId="{4DC4FBCB-63AB-47FD-80AB-EF16495316D8}" sibTransId="{1FC2001C-E41A-4049-9534-F7D48FD3002E}"/>
    <dgm:cxn modelId="{6C82E57B-BB07-46CE-A3C3-7DBAE4320892}" srcId="{A931CC64-E873-44C0-97AA-2E9448FDE62B}" destId="{D948C498-6C49-4733-AC1F-59EBAC14C448}" srcOrd="0" destOrd="0" parTransId="{F02CD209-F958-49CA-B53F-92DE2733C995}" sibTransId="{0630B7CF-0EF6-41B1-B310-0682073D9E6F}"/>
    <dgm:cxn modelId="{8A92EE52-19E1-4D13-A0E0-3436139035D8}" type="presOf" srcId="{636178F0-FB7B-44BD-AC6A-BFA206280C0E}" destId="{14A5B379-C432-410E-83B1-4596FEC205C1}" srcOrd="0" destOrd="0" presId="urn:microsoft.com/office/officeart/2005/8/layout/radial6"/>
    <dgm:cxn modelId="{ADE3B9EF-6AE3-4CD9-8DFB-292D527ECFAD}" srcId="{A931CC64-E873-44C0-97AA-2E9448FDE62B}" destId="{46C59336-7059-40CB-A09A-C0BD3D25056B}" srcOrd="6" destOrd="0" parTransId="{10B31B66-1CC4-4896-9937-9849DDE70CD9}" sibTransId="{0964CFE3-6747-41D4-AC29-3F174439D7DC}"/>
    <dgm:cxn modelId="{31C1A5E4-F9D6-4547-BF39-D16D549B57E9}" srcId="{A931CC64-E873-44C0-97AA-2E9448FDE62B}" destId="{5203A83E-24E8-4FCF-A589-39518272CEAF}" srcOrd="1" destOrd="0" parTransId="{FAEBECB5-128F-4C5B-8A51-5BE08304EA65}" sibTransId="{FB7B3030-DBE6-4D01-84A7-C04BBC729290}"/>
    <dgm:cxn modelId="{7ACD87EA-A686-4F67-A0C7-6B8F7B6FF737}" srcId="{A931CC64-E873-44C0-97AA-2E9448FDE62B}" destId="{6CFCA45E-0A8A-4D35-BF6B-B2F4AD5F1762}" srcOrd="3" destOrd="0" parTransId="{44190680-EBCF-413E-A0A3-CC201CAC35D0}" sibTransId="{636178F0-FB7B-44BD-AC6A-BFA206280C0E}"/>
    <dgm:cxn modelId="{43CBE2E5-ECEB-4111-B5B9-D0A865BC248D}" type="presOf" srcId="{D04846CD-21BB-49BD-AE59-5E4A1ACE01F2}" destId="{21B249CE-10D9-4018-A830-8742FC765981}" srcOrd="0" destOrd="0" presId="urn:microsoft.com/office/officeart/2005/8/layout/radial6"/>
    <dgm:cxn modelId="{29CDB224-2677-4E88-A2BD-5288A24B1E99}" type="presOf" srcId="{7A7B2C3F-4330-4D96-93CE-4CB261311875}" destId="{08696A86-EA6D-4CAB-B694-645840ED3E86}" srcOrd="0" destOrd="0" presId="urn:microsoft.com/office/officeart/2005/8/layout/radial6"/>
    <dgm:cxn modelId="{90863A03-1FC7-42F9-9716-C1D4B3ED929B}" srcId="{3B6F722A-B305-48AA-BF77-4B634B194FFC}" destId="{A931CC64-E873-44C0-97AA-2E9448FDE62B}" srcOrd="0" destOrd="0" parTransId="{675C3514-5C4F-4241-BA64-66D950CB0286}" sibTransId="{59EA097C-79E4-4C38-8B4B-0505B8938718}"/>
    <dgm:cxn modelId="{AF242FB5-98A9-483B-9449-03309EF1DCEE}" type="presOf" srcId="{60996055-24B3-4C07-AC46-8223319A1DA8}" destId="{AD9F9C93-4208-4EC4-9566-6AD53B188199}" srcOrd="0" destOrd="0" presId="urn:microsoft.com/office/officeart/2005/8/layout/radial6"/>
    <dgm:cxn modelId="{B9C89388-842C-4759-B768-C5BBF7C2670E}" type="presOf" srcId="{A931CC64-E873-44C0-97AA-2E9448FDE62B}" destId="{107658BC-FBC9-4C18-A278-A8A928A921CB}" srcOrd="0" destOrd="0" presId="urn:microsoft.com/office/officeart/2005/8/layout/radial6"/>
    <dgm:cxn modelId="{A08833E2-EC44-4EF7-9044-87833C992D27}" type="presOf" srcId="{5203A83E-24E8-4FCF-A589-39518272CEAF}" destId="{6ACA3C0C-D78C-4A44-B991-F76F498D708F}" srcOrd="0" destOrd="0" presId="urn:microsoft.com/office/officeart/2005/8/layout/radial6"/>
    <dgm:cxn modelId="{A2C342D6-E808-424E-948A-B26930081945}" type="presOf" srcId="{0630B7CF-0EF6-41B1-B310-0682073D9E6F}" destId="{372FB0BD-0A96-4D57-A584-ED7988D6D1DB}" srcOrd="0" destOrd="0" presId="urn:microsoft.com/office/officeart/2005/8/layout/radial6"/>
    <dgm:cxn modelId="{7A6D5159-9EB6-4120-BB4F-A640D4C71C3E}" type="presOf" srcId="{ECEA539A-250E-4547-A381-8A648E31F27B}" destId="{3522BDBC-9A20-4C28-B012-B9C014E80DB3}" srcOrd="0" destOrd="0" presId="urn:microsoft.com/office/officeart/2005/8/layout/radial6"/>
    <dgm:cxn modelId="{83D83A64-5E72-4D9B-A0B5-2D46D7576DF0}" type="presOf" srcId="{6CFCA45E-0A8A-4D35-BF6B-B2F4AD5F1762}" destId="{41B1F70F-7551-4D1C-BEB1-1184A8D81A7E}" srcOrd="0" destOrd="0" presId="urn:microsoft.com/office/officeart/2005/8/layout/radial6"/>
    <dgm:cxn modelId="{CFA8B4F7-1C60-4B73-A11F-3A00FF5C9E04}" type="presOf" srcId="{4699A9E7-C3C8-43B1-8095-A56D1F5762EA}" destId="{526E471C-C9F4-4844-AEC0-FCF8F9616CD7}" srcOrd="0" destOrd="0" presId="urn:microsoft.com/office/officeart/2005/8/layout/radial6"/>
    <dgm:cxn modelId="{DB55DA57-1C7C-4A5D-98D8-80F11855C6F2}" srcId="{A931CC64-E873-44C0-97AA-2E9448FDE62B}" destId="{D04846CD-21BB-49BD-AE59-5E4A1ACE01F2}" srcOrd="2" destOrd="0" parTransId="{37E4E26D-E97F-4C86-A938-40DFC02A2900}" sibTransId="{ECEA539A-250E-4547-A381-8A648E31F27B}"/>
    <dgm:cxn modelId="{D83FB971-705C-410F-8D4E-BC9A5C0484B2}" type="presOf" srcId="{1FC2001C-E41A-4049-9534-F7D48FD3002E}" destId="{9DC7ECD5-00E0-4946-B9E9-F3D286702948}" srcOrd="0" destOrd="0" presId="urn:microsoft.com/office/officeart/2005/8/layout/radial6"/>
    <dgm:cxn modelId="{8569B23F-07E6-4BFB-8B1A-9DE4212FF175}" type="presOf" srcId="{3B6F722A-B305-48AA-BF77-4B634B194FFC}" destId="{665B556F-8E9E-41EA-9F9A-5A29C01FCFB3}" srcOrd="0" destOrd="0" presId="urn:microsoft.com/office/officeart/2005/8/layout/radial6"/>
    <dgm:cxn modelId="{CCF8C1CD-BAB0-46FD-A67C-ED29216593BC}" srcId="{A931CC64-E873-44C0-97AA-2E9448FDE62B}" destId="{60996055-24B3-4C07-AC46-8223319A1DA8}" srcOrd="5" destOrd="0" parTransId="{517F9C26-0DED-4D5A-8D9B-FB2D10EAA721}" sibTransId="{4699A9E7-C3C8-43B1-8095-A56D1F5762EA}"/>
    <dgm:cxn modelId="{981F5AD3-F333-497A-B5DB-B7D486FC82C4}" type="presOf" srcId="{0964CFE3-6747-41D4-AC29-3F174439D7DC}" destId="{83A7C60B-7155-4DC5-98CE-945AC8A9349B}" srcOrd="0" destOrd="0" presId="urn:microsoft.com/office/officeart/2005/8/layout/radial6"/>
    <dgm:cxn modelId="{9AF35C2D-4F94-4F69-9FF4-18A02DD83965}" type="presParOf" srcId="{665B556F-8E9E-41EA-9F9A-5A29C01FCFB3}" destId="{107658BC-FBC9-4C18-A278-A8A928A921CB}" srcOrd="0" destOrd="0" presId="urn:microsoft.com/office/officeart/2005/8/layout/radial6"/>
    <dgm:cxn modelId="{163DDAA6-79BB-4C64-A448-CA5A4E9AF409}" type="presParOf" srcId="{665B556F-8E9E-41EA-9F9A-5A29C01FCFB3}" destId="{88D3EE14-94C9-457D-8FBA-C6A09C3FC186}" srcOrd="1" destOrd="0" presId="urn:microsoft.com/office/officeart/2005/8/layout/radial6"/>
    <dgm:cxn modelId="{863657FB-9BBD-4691-A71B-324213F72EA5}" type="presParOf" srcId="{665B556F-8E9E-41EA-9F9A-5A29C01FCFB3}" destId="{70B6C188-335E-4122-913E-EEB6B517DDFF}" srcOrd="2" destOrd="0" presId="urn:microsoft.com/office/officeart/2005/8/layout/radial6"/>
    <dgm:cxn modelId="{05DBAEAD-386C-466D-9CCB-BA3D19A3648F}" type="presParOf" srcId="{665B556F-8E9E-41EA-9F9A-5A29C01FCFB3}" destId="{372FB0BD-0A96-4D57-A584-ED7988D6D1DB}" srcOrd="3" destOrd="0" presId="urn:microsoft.com/office/officeart/2005/8/layout/radial6"/>
    <dgm:cxn modelId="{A522A957-1A6F-454B-B7EA-1961E128A60D}" type="presParOf" srcId="{665B556F-8E9E-41EA-9F9A-5A29C01FCFB3}" destId="{6ACA3C0C-D78C-4A44-B991-F76F498D708F}" srcOrd="4" destOrd="0" presId="urn:microsoft.com/office/officeart/2005/8/layout/radial6"/>
    <dgm:cxn modelId="{30F216C0-2981-4723-9C83-CD78AD660A52}" type="presParOf" srcId="{665B556F-8E9E-41EA-9F9A-5A29C01FCFB3}" destId="{ACAC198A-CB5A-48DE-8F48-554A5DD706EB}" srcOrd="5" destOrd="0" presId="urn:microsoft.com/office/officeart/2005/8/layout/radial6"/>
    <dgm:cxn modelId="{F8269299-506C-47A5-A05A-7D2472E2826F}" type="presParOf" srcId="{665B556F-8E9E-41EA-9F9A-5A29C01FCFB3}" destId="{7FC68C93-8FFE-42E9-9403-10095B14D895}" srcOrd="6" destOrd="0" presId="urn:microsoft.com/office/officeart/2005/8/layout/radial6"/>
    <dgm:cxn modelId="{C60B6685-ED81-4155-8A3E-D6E5E5FA39AE}" type="presParOf" srcId="{665B556F-8E9E-41EA-9F9A-5A29C01FCFB3}" destId="{21B249CE-10D9-4018-A830-8742FC765981}" srcOrd="7" destOrd="0" presId="urn:microsoft.com/office/officeart/2005/8/layout/radial6"/>
    <dgm:cxn modelId="{E1135F6E-5006-4018-85AF-95ECE7112B64}" type="presParOf" srcId="{665B556F-8E9E-41EA-9F9A-5A29C01FCFB3}" destId="{E9E738F1-59C2-4501-874B-EB130493104A}" srcOrd="8" destOrd="0" presId="urn:microsoft.com/office/officeart/2005/8/layout/radial6"/>
    <dgm:cxn modelId="{1D1CEB30-3383-4407-B4DB-E5ED167D5B0F}" type="presParOf" srcId="{665B556F-8E9E-41EA-9F9A-5A29C01FCFB3}" destId="{3522BDBC-9A20-4C28-B012-B9C014E80DB3}" srcOrd="9" destOrd="0" presId="urn:microsoft.com/office/officeart/2005/8/layout/radial6"/>
    <dgm:cxn modelId="{FC249DDD-77F2-4111-88CE-9292155ADDC3}" type="presParOf" srcId="{665B556F-8E9E-41EA-9F9A-5A29C01FCFB3}" destId="{41B1F70F-7551-4D1C-BEB1-1184A8D81A7E}" srcOrd="10" destOrd="0" presId="urn:microsoft.com/office/officeart/2005/8/layout/radial6"/>
    <dgm:cxn modelId="{F9D3A567-D84C-4BCA-B811-5A607AE4511D}" type="presParOf" srcId="{665B556F-8E9E-41EA-9F9A-5A29C01FCFB3}" destId="{9E7706A1-19D9-4A28-835D-40B4EDEED862}" srcOrd="11" destOrd="0" presId="urn:microsoft.com/office/officeart/2005/8/layout/radial6"/>
    <dgm:cxn modelId="{42E8AF6A-315F-48EA-B2F8-2492B6B8703B}" type="presParOf" srcId="{665B556F-8E9E-41EA-9F9A-5A29C01FCFB3}" destId="{14A5B379-C432-410E-83B1-4596FEC205C1}" srcOrd="12" destOrd="0" presId="urn:microsoft.com/office/officeart/2005/8/layout/radial6"/>
    <dgm:cxn modelId="{2470F845-65FB-4B1B-8630-62F897EFB85E}" type="presParOf" srcId="{665B556F-8E9E-41EA-9F9A-5A29C01FCFB3}" destId="{08696A86-EA6D-4CAB-B694-645840ED3E86}" srcOrd="13" destOrd="0" presId="urn:microsoft.com/office/officeart/2005/8/layout/radial6"/>
    <dgm:cxn modelId="{23371E88-528B-4952-80C8-410590FFF7D5}" type="presParOf" srcId="{665B556F-8E9E-41EA-9F9A-5A29C01FCFB3}" destId="{D1CC114C-6E8C-4718-8967-9B7D811101C0}" srcOrd="14" destOrd="0" presId="urn:microsoft.com/office/officeart/2005/8/layout/radial6"/>
    <dgm:cxn modelId="{F5D19D0C-EF80-4DA7-951F-B7100F232A42}" type="presParOf" srcId="{665B556F-8E9E-41EA-9F9A-5A29C01FCFB3}" destId="{9DC7ECD5-00E0-4946-B9E9-F3D286702948}" srcOrd="15" destOrd="0" presId="urn:microsoft.com/office/officeart/2005/8/layout/radial6"/>
    <dgm:cxn modelId="{4DB66644-3FFB-48A0-A7E6-9291ACC06715}" type="presParOf" srcId="{665B556F-8E9E-41EA-9F9A-5A29C01FCFB3}" destId="{AD9F9C93-4208-4EC4-9566-6AD53B188199}" srcOrd="16" destOrd="0" presId="urn:microsoft.com/office/officeart/2005/8/layout/radial6"/>
    <dgm:cxn modelId="{998920DC-2D84-45FA-94F9-2AD030BE3120}" type="presParOf" srcId="{665B556F-8E9E-41EA-9F9A-5A29C01FCFB3}" destId="{C15E8F1D-229A-4244-9800-A360B9531B96}" srcOrd="17" destOrd="0" presId="urn:microsoft.com/office/officeart/2005/8/layout/radial6"/>
    <dgm:cxn modelId="{6BDAC30E-D4C2-4FD6-9213-4DDE26D81334}" type="presParOf" srcId="{665B556F-8E9E-41EA-9F9A-5A29C01FCFB3}" destId="{526E471C-C9F4-4844-AEC0-FCF8F9616CD7}" srcOrd="18" destOrd="0" presId="urn:microsoft.com/office/officeart/2005/8/layout/radial6"/>
    <dgm:cxn modelId="{CBB209D4-E22F-4F66-9DE5-2E5A6669A187}" type="presParOf" srcId="{665B556F-8E9E-41EA-9F9A-5A29C01FCFB3}" destId="{775FEC3B-AF93-41EE-B84C-FD664CF0AAFA}" srcOrd="19" destOrd="0" presId="urn:microsoft.com/office/officeart/2005/8/layout/radial6"/>
    <dgm:cxn modelId="{9131DE20-EC87-4A17-AF61-238B8D5F84F9}" type="presParOf" srcId="{665B556F-8E9E-41EA-9F9A-5A29C01FCFB3}" destId="{50092497-4935-41DA-B1A6-44C5022C6033}" srcOrd="20" destOrd="0" presId="urn:microsoft.com/office/officeart/2005/8/layout/radial6"/>
    <dgm:cxn modelId="{FB32745C-647B-461F-B150-757FB7BA8A8A}" type="presParOf" srcId="{665B556F-8E9E-41EA-9F9A-5A29C01FCFB3}" destId="{83A7C60B-7155-4DC5-98CE-945AC8A9349B}" srcOrd="21"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E612B8-D30A-4141-948C-1E038A1333D0}">
      <dsp:nvSpPr>
        <dsp:cNvPr id="0" name=""/>
        <dsp:cNvSpPr/>
      </dsp:nvSpPr>
      <dsp:spPr>
        <a:xfrm>
          <a:off x="611504" y="0"/>
          <a:ext cx="6930390" cy="4724399"/>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DE78DEB-BD7D-4E19-9FAF-69921BE1A0D1}">
      <dsp:nvSpPr>
        <dsp:cNvPr id="0" name=""/>
        <dsp:cNvSpPr/>
      </dsp:nvSpPr>
      <dsp:spPr>
        <a:xfrm>
          <a:off x="2689" y="1417319"/>
          <a:ext cx="2534675" cy="18897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zh-CN" altLang="en-US" sz="3000" kern="1200" dirty="0" smtClean="0"/>
            <a:t>云服务商安全能力要求</a:t>
          </a:r>
          <a:endParaRPr lang="zh-CN" altLang="en-US" sz="3000" kern="1200" dirty="0"/>
        </a:p>
      </dsp:txBody>
      <dsp:txXfrm>
        <a:off x="94939" y="1509569"/>
        <a:ext cx="2350175" cy="1705260"/>
      </dsp:txXfrm>
    </dsp:sp>
    <dsp:sp modelId="{1D4BF220-1141-4AF2-9F37-96740F24E7EF}">
      <dsp:nvSpPr>
        <dsp:cNvPr id="0" name=""/>
        <dsp:cNvSpPr/>
      </dsp:nvSpPr>
      <dsp:spPr>
        <a:xfrm>
          <a:off x="2659638" y="1417319"/>
          <a:ext cx="2534675" cy="18897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zh-CN" altLang="en-US" sz="3000" kern="1200" dirty="0" smtClean="0"/>
            <a:t>确定</a:t>
          </a:r>
          <a:endParaRPr lang="en-US" altLang="zh-CN" sz="3000" kern="1200" dirty="0" smtClean="0"/>
        </a:p>
        <a:p>
          <a:pPr lvl="0" algn="ctr" defTabSz="1333500">
            <a:lnSpc>
              <a:spcPct val="90000"/>
            </a:lnSpc>
            <a:spcBef>
              <a:spcPct val="0"/>
            </a:spcBef>
            <a:spcAft>
              <a:spcPct val="35000"/>
            </a:spcAft>
          </a:pPr>
          <a:r>
            <a:rPr lang="zh-CN" altLang="en-US" sz="3000" kern="1200" dirty="0" smtClean="0"/>
            <a:t>云服务商</a:t>
          </a:r>
          <a:endParaRPr lang="zh-CN" altLang="en-US" sz="3000" kern="1200" dirty="0"/>
        </a:p>
      </dsp:txBody>
      <dsp:txXfrm>
        <a:off x="2751888" y="1509569"/>
        <a:ext cx="2350175" cy="1705260"/>
      </dsp:txXfrm>
    </dsp:sp>
    <dsp:sp modelId="{3DCAF49E-64F3-444C-92D5-AA1C7072FEC5}">
      <dsp:nvSpPr>
        <dsp:cNvPr id="0" name=""/>
        <dsp:cNvSpPr/>
      </dsp:nvSpPr>
      <dsp:spPr>
        <a:xfrm>
          <a:off x="5316587" y="1417319"/>
          <a:ext cx="1116296" cy="18897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zh-CN" altLang="en-US" sz="3000" kern="1200" dirty="0" smtClean="0"/>
            <a:t>签订合同</a:t>
          </a:r>
          <a:endParaRPr lang="zh-CN" altLang="en-US" sz="3000" kern="1200" dirty="0"/>
        </a:p>
      </dsp:txBody>
      <dsp:txXfrm>
        <a:off x="5371080" y="1471812"/>
        <a:ext cx="1007310" cy="1780774"/>
      </dsp:txXfrm>
    </dsp:sp>
    <dsp:sp modelId="{35F6E9E8-B58E-4FCE-98FE-59874E7FF3E8}">
      <dsp:nvSpPr>
        <dsp:cNvPr id="0" name=""/>
        <dsp:cNvSpPr/>
      </dsp:nvSpPr>
      <dsp:spPr>
        <a:xfrm>
          <a:off x="6555157" y="1417319"/>
          <a:ext cx="1595552" cy="1889760"/>
        </a:xfrm>
        <a:prstGeom prst="round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zh-CN" altLang="en-US" sz="3000" kern="1200" dirty="0" smtClean="0"/>
            <a:t>部署</a:t>
          </a:r>
          <a:endParaRPr lang="zh-CN" altLang="en-US" sz="3000" kern="1200" dirty="0"/>
        </a:p>
      </dsp:txBody>
      <dsp:txXfrm>
        <a:off x="6633045" y="1495207"/>
        <a:ext cx="1439776" cy="173398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ED281C-66AE-4FE3-8FD0-289312347EEF}">
      <dsp:nvSpPr>
        <dsp:cNvPr id="0" name=""/>
        <dsp:cNvSpPr/>
      </dsp:nvSpPr>
      <dsp:spPr>
        <a:xfrm rot="5400000">
          <a:off x="-144551" y="146145"/>
          <a:ext cx="963674" cy="67457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CN" sz="2000" kern="1200" dirty="0" smtClean="0"/>
            <a:t>1</a:t>
          </a:r>
          <a:endParaRPr lang="zh-CN" altLang="en-US" sz="2000" kern="1200" dirty="0"/>
        </a:p>
      </dsp:txBody>
      <dsp:txXfrm rot="-5400000">
        <a:off x="0" y="338880"/>
        <a:ext cx="674572" cy="289102"/>
      </dsp:txXfrm>
    </dsp:sp>
    <dsp:sp modelId="{E4820C32-E910-4D62-B41F-496C19353923}">
      <dsp:nvSpPr>
        <dsp:cNvPr id="0" name=""/>
        <dsp:cNvSpPr/>
      </dsp:nvSpPr>
      <dsp:spPr>
        <a:xfrm rot="5400000">
          <a:off x="4100791" y="-3424625"/>
          <a:ext cx="626388" cy="747882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smtClean="0"/>
            <a:t>系统开发与供应链安全</a:t>
          </a:r>
          <a:endParaRPr lang="zh-CN" altLang="en-US" sz="2800" kern="1200" dirty="0"/>
        </a:p>
      </dsp:txBody>
      <dsp:txXfrm rot="-5400000">
        <a:off x="674572" y="32172"/>
        <a:ext cx="7448249" cy="565232"/>
      </dsp:txXfrm>
    </dsp:sp>
    <dsp:sp modelId="{70199560-F450-442E-90E5-C053539D15D6}">
      <dsp:nvSpPr>
        <dsp:cNvPr id="0" name=""/>
        <dsp:cNvSpPr/>
      </dsp:nvSpPr>
      <dsp:spPr>
        <a:xfrm rot="5400000">
          <a:off x="-144551" y="958113"/>
          <a:ext cx="963674" cy="67457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CN" sz="2000" kern="1200" dirty="0" smtClean="0"/>
            <a:t>2</a:t>
          </a:r>
          <a:endParaRPr lang="zh-CN" altLang="en-US" sz="2000" kern="1200" dirty="0"/>
        </a:p>
      </dsp:txBody>
      <dsp:txXfrm rot="-5400000">
        <a:off x="0" y="1150848"/>
        <a:ext cx="674572" cy="289102"/>
      </dsp:txXfrm>
    </dsp:sp>
    <dsp:sp modelId="{FC4C76AE-C302-415A-9F52-8814BB1452D5}">
      <dsp:nvSpPr>
        <dsp:cNvPr id="0" name=""/>
        <dsp:cNvSpPr/>
      </dsp:nvSpPr>
      <dsp:spPr>
        <a:xfrm rot="5400000">
          <a:off x="4100791" y="-2612657"/>
          <a:ext cx="626388" cy="747882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smtClean="0"/>
            <a:t>系统与通信保护</a:t>
          </a:r>
          <a:endParaRPr lang="zh-CN" altLang="en-US" sz="2800" kern="1200" dirty="0"/>
        </a:p>
      </dsp:txBody>
      <dsp:txXfrm rot="-5400000">
        <a:off x="674572" y="844140"/>
        <a:ext cx="7448249" cy="565232"/>
      </dsp:txXfrm>
    </dsp:sp>
    <dsp:sp modelId="{4E131ABC-C853-4D52-AE7E-3BA0499D8E15}">
      <dsp:nvSpPr>
        <dsp:cNvPr id="0" name=""/>
        <dsp:cNvSpPr/>
      </dsp:nvSpPr>
      <dsp:spPr>
        <a:xfrm rot="5400000">
          <a:off x="-144551" y="1770082"/>
          <a:ext cx="963674" cy="67457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CN" sz="2000" kern="1200" dirty="0" smtClean="0"/>
            <a:t>3</a:t>
          </a:r>
          <a:endParaRPr lang="zh-CN" altLang="en-US" sz="2000" kern="1200" dirty="0"/>
        </a:p>
      </dsp:txBody>
      <dsp:txXfrm rot="-5400000">
        <a:off x="0" y="1962817"/>
        <a:ext cx="674572" cy="289102"/>
      </dsp:txXfrm>
    </dsp:sp>
    <dsp:sp modelId="{300471C6-4D11-41D5-98BD-53798FD631CA}">
      <dsp:nvSpPr>
        <dsp:cNvPr id="0" name=""/>
        <dsp:cNvSpPr/>
      </dsp:nvSpPr>
      <dsp:spPr>
        <a:xfrm rot="5400000">
          <a:off x="4100791" y="-1800688"/>
          <a:ext cx="626388" cy="747882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smtClean="0"/>
            <a:t>访问控制</a:t>
          </a:r>
          <a:endParaRPr lang="zh-CN" altLang="en-US" sz="2800" kern="1200"/>
        </a:p>
      </dsp:txBody>
      <dsp:txXfrm rot="-5400000">
        <a:off x="674572" y="1656109"/>
        <a:ext cx="7448249" cy="565232"/>
      </dsp:txXfrm>
    </dsp:sp>
    <dsp:sp modelId="{6A3CAE2C-CB12-47D9-AB8D-D8BEA6A6CA22}">
      <dsp:nvSpPr>
        <dsp:cNvPr id="0" name=""/>
        <dsp:cNvSpPr/>
      </dsp:nvSpPr>
      <dsp:spPr>
        <a:xfrm rot="5400000">
          <a:off x="-144551" y="2582050"/>
          <a:ext cx="963674" cy="674572"/>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CN" sz="2000" kern="1200" dirty="0" smtClean="0"/>
            <a:t>4</a:t>
          </a:r>
          <a:endParaRPr lang="zh-CN" altLang="en-US" sz="2000" kern="1200" dirty="0"/>
        </a:p>
      </dsp:txBody>
      <dsp:txXfrm rot="-5400000">
        <a:off x="0" y="2774785"/>
        <a:ext cx="674572" cy="289102"/>
      </dsp:txXfrm>
    </dsp:sp>
    <dsp:sp modelId="{6A9CF254-BD76-4501-9D59-43F1BF94E9E1}">
      <dsp:nvSpPr>
        <dsp:cNvPr id="0" name=""/>
        <dsp:cNvSpPr/>
      </dsp:nvSpPr>
      <dsp:spPr>
        <a:xfrm rot="5400000">
          <a:off x="4100791" y="-988720"/>
          <a:ext cx="626388" cy="7478827"/>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zh-CN" altLang="en-US" sz="2800" kern="1200" dirty="0" smtClean="0"/>
            <a:t>配置管理</a:t>
          </a:r>
          <a:endParaRPr lang="zh-CN" altLang="en-US" sz="2800" kern="1200" dirty="0"/>
        </a:p>
      </dsp:txBody>
      <dsp:txXfrm rot="-5400000">
        <a:off x="674572" y="2468077"/>
        <a:ext cx="7448249" cy="565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14.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5.xml><?xml version="1.0" encoding="utf-8"?>
<dgm:layoutDef xmlns:dgm="http://schemas.openxmlformats.org/drawingml/2006/diagram" xmlns:a="http://schemas.openxmlformats.org/drawingml/2006/main" uniqueId="urn:microsoft.com/office/officeart/2005/8/layout/chevronAccent+Icon#3">
  <dgm:title val="V 型符号流程"/>
  <dgm:desc val="用于显示任务、流程或工作流的连续步骤，或用于强调移动或方向。非常适合于少量的 1 级和 2 级文本。"/>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Accent+Icon#4">
  <dgm:title val="V 型符号流程"/>
  <dgm:desc val="用于显示任务、流程或工作流的连续步骤，或用于强调移动或方向。非常适合于少量的 1 级和 2 级文本。"/>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22" name="Rectangle 2"/>
          <p:cNvSpPr>
            <a:spLocks noGrp="1" noChangeArrowheads="1"/>
          </p:cNvSpPr>
          <p:nvPr>
            <p:ph type="hdr" sz="quarter"/>
          </p:nvPr>
        </p:nvSpPr>
        <p:spPr bwMode="auto">
          <a:xfrm>
            <a:off x="0" y="0"/>
            <a:ext cx="3009900" cy="461963"/>
          </a:xfrm>
          <a:prstGeom prst="rect">
            <a:avLst/>
          </a:prstGeom>
          <a:noFill/>
          <a:ln>
            <a:noFill/>
          </a:ln>
          <a:effectLst/>
          <a:extLst/>
        </p:spPr>
        <p:txBody>
          <a:bodyPr vert="horz" wrap="square" lIns="92455" tIns="46227" rIns="92455" bIns="46227" numCol="1" anchor="t" anchorCtr="0" compatLnSpc="1">
            <a:prstTxWarp prst="textNoShape">
              <a:avLst/>
            </a:prstTxWarp>
          </a:bodyPr>
          <a:lstStyle>
            <a:lvl1pPr defTabSz="923925">
              <a:defRPr sz="1200">
                <a:latin typeface="Arial" charset="0"/>
                <a:cs typeface="Arial" charset="0"/>
              </a:defRPr>
            </a:lvl1pPr>
          </a:lstStyle>
          <a:p>
            <a:pPr>
              <a:defRPr/>
            </a:pPr>
            <a:endParaRPr lang="en-US" altLang="zh-CN"/>
          </a:p>
        </p:txBody>
      </p:sp>
      <p:sp>
        <p:nvSpPr>
          <p:cNvPr id="542723" name="Rectangle 3"/>
          <p:cNvSpPr>
            <a:spLocks noGrp="1" noChangeArrowheads="1"/>
          </p:cNvSpPr>
          <p:nvPr>
            <p:ph type="dt" sz="quarter" idx="1"/>
          </p:nvPr>
        </p:nvSpPr>
        <p:spPr bwMode="auto">
          <a:xfrm>
            <a:off x="3935413" y="0"/>
            <a:ext cx="3009900" cy="461963"/>
          </a:xfrm>
          <a:prstGeom prst="rect">
            <a:avLst/>
          </a:prstGeom>
          <a:noFill/>
          <a:ln>
            <a:noFill/>
          </a:ln>
          <a:effectLst/>
          <a:extLst/>
        </p:spPr>
        <p:txBody>
          <a:bodyPr vert="horz" wrap="square" lIns="92455" tIns="46227" rIns="92455" bIns="46227" numCol="1" anchor="t" anchorCtr="0" compatLnSpc="1">
            <a:prstTxWarp prst="textNoShape">
              <a:avLst/>
            </a:prstTxWarp>
          </a:bodyPr>
          <a:lstStyle>
            <a:lvl1pPr algn="r" defTabSz="923925">
              <a:defRPr sz="1200">
                <a:latin typeface="Arial" charset="0"/>
                <a:cs typeface="Arial" charset="0"/>
              </a:defRPr>
            </a:lvl1pPr>
          </a:lstStyle>
          <a:p>
            <a:pPr>
              <a:defRPr/>
            </a:pPr>
            <a:endParaRPr lang="en-US" altLang="zh-CN"/>
          </a:p>
        </p:txBody>
      </p:sp>
      <p:sp>
        <p:nvSpPr>
          <p:cNvPr id="542724" name="Rectangle 4"/>
          <p:cNvSpPr>
            <a:spLocks noGrp="1" noChangeArrowheads="1"/>
          </p:cNvSpPr>
          <p:nvPr>
            <p:ph type="ftr" sz="quarter" idx="2"/>
          </p:nvPr>
        </p:nvSpPr>
        <p:spPr bwMode="auto">
          <a:xfrm>
            <a:off x="0" y="8769350"/>
            <a:ext cx="3009900" cy="461963"/>
          </a:xfrm>
          <a:prstGeom prst="rect">
            <a:avLst/>
          </a:prstGeom>
          <a:noFill/>
          <a:ln>
            <a:noFill/>
          </a:ln>
          <a:effectLst/>
          <a:extLst/>
        </p:spPr>
        <p:txBody>
          <a:bodyPr vert="horz" wrap="square" lIns="92455" tIns="46227" rIns="92455" bIns="46227" numCol="1" anchor="b" anchorCtr="0" compatLnSpc="1">
            <a:prstTxWarp prst="textNoShape">
              <a:avLst/>
            </a:prstTxWarp>
          </a:bodyPr>
          <a:lstStyle>
            <a:lvl1pPr defTabSz="923925">
              <a:defRPr sz="1200">
                <a:latin typeface="Arial" charset="0"/>
                <a:cs typeface="Arial" charset="0"/>
              </a:defRPr>
            </a:lvl1pPr>
          </a:lstStyle>
          <a:p>
            <a:pPr>
              <a:defRPr/>
            </a:pPr>
            <a:endParaRPr lang="en-US" altLang="zh-CN"/>
          </a:p>
        </p:txBody>
      </p:sp>
      <p:sp>
        <p:nvSpPr>
          <p:cNvPr id="542725" name="Rectangle 5"/>
          <p:cNvSpPr>
            <a:spLocks noGrp="1" noChangeArrowheads="1"/>
          </p:cNvSpPr>
          <p:nvPr>
            <p:ph type="sldNum" sz="quarter" idx="3"/>
          </p:nvPr>
        </p:nvSpPr>
        <p:spPr bwMode="auto">
          <a:xfrm>
            <a:off x="3935413" y="8769350"/>
            <a:ext cx="3009900" cy="461963"/>
          </a:xfrm>
          <a:prstGeom prst="rect">
            <a:avLst/>
          </a:prstGeom>
          <a:noFill/>
          <a:ln>
            <a:noFill/>
          </a:ln>
          <a:effectLst/>
          <a:extLst/>
        </p:spPr>
        <p:txBody>
          <a:bodyPr vert="horz" wrap="square" lIns="92455" tIns="46227" rIns="92455" bIns="46227" numCol="1" anchor="b" anchorCtr="0" compatLnSpc="1">
            <a:prstTxWarp prst="textNoShape">
              <a:avLst/>
            </a:prstTxWarp>
          </a:bodyPr>
          <a:lstStyle>
            <a:lvl1pPr algn="r" defTabSz="923925">
              <a:defRPr sz="1200">
                <a:latin typeface="Arial" charset="0"/>
                <a:cs typeface="Arial" charset="0"/>
              </a:defRPr>
            </a:lvl1pPr>
          </a:lstStyle>
          <a:p>
            <a:pPr>
              <a:defRPr/>
            </a:pPr>
            <a:fld id="{78B214DE-79B8-433D-9AB0-79ED10674698}" type="slidenum">
              <a:rPr lang="en-US" altLang="zh-CN"/>
              <a:pPr>
                <a:defRPr/>
              </a:pPr>
              <a:t>‹#›</a:t>
            </a:fld>
            <a:endParaRPr lang="en-US" altLang="zh-CN"/>
          </a:p>
        </p:txBody>
      </p:sp>
    </p:spTree>
    <p:extLst>
      <p:ext uri="{BB962C8B-B14F-4D97-AF65-F5344CB8AC3E}">
        <p14:creationId xmlns:p14="http://schemas.microsoft.com/office/powerpoint/2010/main" val="9547396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474" name="Rectangle 2"/>
          <p:cNvSpPr>
            <a:spLocks noGrp="1" noChangeArrowheads="1"/>
          </p:cNvSpPr>
          <p:nvPr>
            <p:ph type="hdr" sz="quarter"/>
          </p:nvPr>
        </p:nvSpPr>
        <p:spPr bwMode="auto">
          <a:xfrm>
            <a:off x="0" y="0"/>
            <a:ext cx="3009900" cy="461963"/>
          </a:xfrm>
          <a:prstGeom prst="rect">
            <a:avLst/>
          </a:prstGeom>
          <a:noFill/>
          <a:ln>
            <a:noFill/>
          </a:ln>
          <a:effectLst/>
          <a:extLst/>
        </p:spPr>
        <p:txBody>
          <a:bodyPr vert="horz" wrap="square" lIns="92455" tIns="46227" rIns="92455" bIns="46227" numCol="1" anchor="t" anchorCtr="0" compatLnSpc="1">
            <a:prstTxWarp prst="textNoShape">
              <a:avLst/>
            </a:prstTxWarp>
          </a:bodyPr>
          <a:lstStyle>
            <a:lvl1pPr defTabSz="923925">
              <a:defRPr sz="1200">
                <a:latin typeface="Arial" charset="0"/>
                <a:cs typeface="Arial" charset="0"/>
              </a:defRPr>
            </a:lvl1pPr>
          </a:lstStyle>
          <a:p>
            <a:pPr>
              <a:defRPr/>
            </a:pPr>
            <a:endParaRPr lang="en-US" altLang="zh-CN"/>
          </a:p>
        </p:txBody>
      </p:sp>
      <p:sp>
        <p:nvSpPr>
          <p:cNvPr id="105475" name="Rectangle 3"/>
          <p:cNvSpPr>
            <a:spLocks noGrp="1" noChangeArrowheads="1"/>
          </p:cNvSpPr>
          <p:nvPr>
            <p:ph type="dt" idx="1"/>
          </p:nvPr>
        </p:nvSpPr>
        <p:spPr bwMode="auto">
          <a:xfrm>
            <a:off x="3935413" y="0"/>
            <a:ext cx="3009900" cy="461963"/>
          </a:xfrm>
          <a:prstGeom prst="rect">
            <a:avLst/>
          </a:prstGeom>
          <a:noFill/>
          <a:ln>
            <a:noFill/>
          </a:ln>
          <a:effectLst/>
          <a:extLst/>
        </p:spPr>
        <p:txBody>
          <a:bodyPr vert="horz" wrap="square" lIns="92455" tIns="46227" rIns="92455" bIns="46227" numCol="1" anchor="t" anchorCtr="0" compatLnSpc="1">
            <a:prstTxWarp prst="textNoShape">
              <a:avLst/>
            </a:prstTxWarp>
          </a:bodyPr>
          <a:lstStyle>
            <a:lvl1pPr algn="r" defTabSz="923925">
              <a:defRPr sz="1200">
                <a:latin typeface="Arial" charset="0"/>
                <a:cs typeface="Arial" charset="0"/>
              </a:defRPr>
            </a:lvl1pPr>
          </a:lstStyle>
          <a:p>
            <a:pPr>
              <a:defRPr/>
            </a:pPr>
            <a:endParaRPr lang="en-US" altLang="zh-CN"/>
          </a:p>
        </p:txBody>
      </p:sp>
      <p:sp>
        <p:nvSpPr>
          <p:cNvPr id="111620" name="Rectangle 4"/>
          <p:cNvSpPr>
            <a:spLocks noGrp="1" noRot="1" noChangeAspect="1" noChangeArrowheads="1" noTextEdit="1"/>
          </p:cNvSpPr>
          <p:nvPr>
            <p:ph type="sldImg" idx="2"/>
          </p:nvPr>
        </p:nvSpPr>
        <p:spPr bwMode="auto">
          <a:xfrm>
            <a:off x="1165225" y="692150"/>
            <a:ext cx="4616450" cy="34623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5477" name="Rectangle 5"/>
          <p:cNvSpPr>
            <a:spLocks noGrp="1" noChangeArrowheads="1"/>
          </p:cNvSpPr>
          <p:nvPr>
            <p:ph type="body" sz="quarter" idx="3"/>
          </p:nvPr>
        </p:nvSpPr>
        <p:spPr bwMode="auto">
          <a:xfrm>
            <a:off x="695325" y="4386263"/>
            <a:ext cx="5556250" cy="4154487"/>
          </a:xfrm>
          <a:prstGeom prst="rect">
            <a:avLst/>
          </a:prstGeom>
          <a:noFill/>
          <a:ln>
            <a:noFill/>
          </a:ln>
          <a:effectLst/>
          <a:extLst/>
        </p:spPr>
        <p:txBody>
          <a:bodyPr vert="horz" wrap="square" lIns="92455" tIns="46227" rIns="92455" bIns="46227"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105478" name="Rectangle 6"/>
          <p:cNvSpPr>
            <a:spLocks noGrp="1" noChangeArrowheads="1"/>
          </p:cNvSpPr>
          <p:nvPr>
            <p:ph type="ftr" sz="quarter" idx="4"/>
          </p:nvPr>
        </p:nvSpPr>
        <p:spPr bwMode="auto">
          <a:xfrm>
            <a:off x="0" y="8769350"/>
            <a:ext cx="3009900" cy="461963"/>
          </a:xfrm>
          <a:prstGeom prst="rect">
            <a:avLst/>
          </a:prstGeom>
          <a:noFill/>
          <a:ln>
            <a:noFill/>
          </a:ln>
          <a:effectLst/>
          <a:extLst/>
        </p:spPr>
        <p:txBody>
          <a:bodyPr vert="horz" wrap="square" lIns="92455" tIns="46227" rIns="92455" bIns="46227" numCol="1" anchor="b" anchorCtr="0" compatLnSpc="1">
            <a:prstTxWarp prst="textNoShape">
              <a:avLst/>
            </a:prstTxWarp>
          </a:bodyPr>
          <a:lstStyle>
            <a:lvl1pPr defTabSz="923925">
              <a:defRPr sz="1200">
                <a:latin typeface="Arial" charset="0"/>
                <a:cs typeface="Arial" charset="0"/>
              </a:defRPr>
            </a:lvl1pPr>
          </a:lstStyle>
          <a:p>
            <a:pPr>
              <a:defRPr/>
            </a:pPr>
            <a:endParaRPr lang="en-US" altLang="zh-CN"/>
          </a:p>
        </p:txBody>
      </p:sp>
      <p:sp>
        <p:nvSpPr>
          <p:cNvPr id="105479" name="Rectangle 7"/>
          <p:cNvSpPr>
            <a:spLocks noGrp="1" noChangeArrowheads="1"/>
          </p:cNvSpPr>
          <p:nvPr>
            <p:ph type="sldNum" sz="quarter" idx="5"/>
          </p:nvPr>
        </p:nvSpPr>
        <p:spPr bwMode="auto">
          <a:xfrm>
            <a:off x="3935413" y="8769350"/>
            <a:ext cx="3009900" cy="461963"/>
          </a:xfrm>
          <a:prstGeom prst="rect">
            <a:avLst/>
          </a:prstGeom>
          <a:noFill/>
          <a:ln>
            <a:noFill/>
          </a:ln>
          <a:effectLst/>
          <a:extLst/>
        </p:spPr>
        <p:txBody>
          <a:bodyPr vert="horz" wrap="square" lIns="92455" tIns="46227" rIns="92455" bIns="46227" numCol="1" anchor="b" anchorCtr="0" compatLnSpc="1">
            <a:prstTxWarp prst="textNoShape">
              <a:avLst/>
            </a:prstTxWarp>
          </a:bodyPr>
          <a:lstStyle>
            <a:lvl1pPr algn="r" defTabSz="923925">
              <a:defRPr sz="1200">
                <a:latin typeface="Arial" charset="0"/>
                <a:cs typeface="Arial" charset="0"/>
              </a:defRPr>
            </a:lvl1pPr>
          </a:lstStyle>
          <a:p>
            <a:pPr>
              <a:defRPr/>
            </a:pPr>
            <a:fld id="{B62F64C9-B934-47EC-897D-8F14286B83E3}" type="slidenum">
              <a:rPr lang="en-US" altLang="zh-CN"/>
              <a:pPr>
                <a:defRPr/>
              </a:pPr>
              <a:t>‹#›</a:t>
            </a:fld>
            <a:endParaRPr lang="en-US" altLang="zh-CN"/>
          </a:p>
        </p:txBody>
      </p:sp>
    </p:spTree>
    <p:extLst>
      <p:ext uri="{BB962C8B-B14F-4D97-AF65-F5344CB8AC3E}">
        <p14:creationId xmlns:p14="http://schemas.microsoft.com/office/powerpoint/2010/main" val="203590475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3925" eaLnBrk="0" hangingPunct="0">
              <a:defRPr>
                <a:solidFill>
                  <a:schemeClr val="tx1"/>
                </a:solidFill>
                <a:latin typeface="Arial" charset="0"/>
                <a:cs typeface="Arial" charset="0"/>
              </a:defRPr>
            </a:lvl1pPr>
            <a:lvl2pPr marL="742950" indent="-285750" defTabSz="923925" eaLnBrk="0" hangingPunct="0">
              <a:defRPr>
                <a:solidFill>
                  <a:schemeClr val="tx1"/>
                </a:solidFill>
                <a:latin typeface="Arial" charset="0"/>
                <a:cs typeface="Arial" charset="0"/>
              </a:defRPr>
            </a:lvl2pPr>
            <a:lvl3pPr marL="1143000" indent="-228600" defTabSz="923925" eaLnBrk="0" hangingPunct="0">
              <a:defRPr>
                <a:solidFill>
                  <a:schemeClr val="tx1"/>
                </a:solidFill>
                <a:latin typeface="Arial" charset="0"/>
                <a:cs typeface="Arial" charset="0"/>
              </a:defRPr>
            </a:lvl3pPr>
            <a:lvl4pPr marL="1600200" indent="-228600" defTabSz="923925" eaLnBrk="0" hangingPunct="0">
              <a:defRPr>
                <a:solidFill>
                  <a:schemeClr val="tx1"/>
                </a:solidFill>
                <a:latin typeface="Arial" charset="0"/>
                <a:cs typeface="Arial" charset="0"/>
              </a:defRPr>
            </a:lvl4pPr>
            <a:lvl5pPr marL="2057400" indent="-228600" defTabSz="923925" eaLnBrk="0" hangingPunct="0">
              <a:defRPr>
                <a:solidFill>
                  <a:schemeClr val="tx1"/>
                </a:solidFill>
                <a:latin typeface="Arial" charset="0"/>
                <a:cs typeface="Arial" charset="0"/>
              </a:defRPr>
            </a:lvl5pPr>
            <a:lvl6pPr marL="2514600" indent="-228600" defTabSz="923925" eaLnBrk="0" fontAlgn="base" hangingPunct="0">
              <a:spcBef>
                <a:spcPct val="0"/>
              </a:spcBef>
              <a:spcAft>
                <a:spcPct val="0"/>
              </a:spcAft>
              <a:defRPr>
                <a:solidFill>
                  <a:schemeClr val="tx1"/>
                </a:solidFill>
                <a:latin typeface="Arial" charset="0"/>
                <a:cs typeface="Arial" charset="0"/>
              </a:defRPr>
            </a:lvl6pPr>
            <a:lvl7pPr marL="2971800" indent="-228600" defTabSz="923925" eaLnBrk="0" fontAlgn="base" hangingPunct="0">
              <a:spcBef>
                <a:spcPct val="0"/>
              </a:spcBef>
              <a:spcAft>
                <a:spcPct val="0"/>
              </a:spcAft>
              <a:defRPr>
                <a:solidFill>
                  <a:schemeClr val="tx1"/>
                </a:solidFill>
                <a:latin typeface="Arial" charset="0"/>
                <a:cs typeface="Arial" charset="0"/>
              </a:defRPr>
            </a:lvl7pPr>
            <a:lvl8pPr marL="3429000" indent="-228600" defTabSz="923925" eaLnBrk="0" fontAlgn="base" hangingPunct="0">
              <a:spcBef>
                <a:spcPct val="0"/>
              </a:spcBef>
              <a:spcAft>
                <a:spcPct val="0"/>
              </a:spcAft>
              <a:defRPr>
                <a:solidFill>
                  <a:schemeClr val="tx1"/>
                </a:solidFill>
                <a:latin typeface="Arial" charset="0"/>
                <a:cs typeface="Arial" charset="0"/>
              </a:defRPr>
            </a:lvl8pPr>
            <a:lvl9pPr marL="3886200" indent="-228600" defTabSz="923925" eaLnBrk="0" fontAlgn="base" hangingPunct="0">
              <a:spcBef>
                <a:spcPct val="0"/>
              </a:spcBef>
              <a:spcAft>
                <a:spcPct val="0"/>
              </a:spcAft>
              <a:defRPr>
                <a:solidFill>
                  <a:schemeClr val="tx1"/>
                </a:solidFill>
                <a:latin typeface="Arial" charset="0"/>
                <a:cs typeface="Arial" charset="0"/>
              </a:defRPr>
            </a:lvl9pPr>
          </a:lstStyle>
          <a:p>
            <a:pPr eaLnBrk="1" hangingPunct="1"/>
            <a:fld id="{EDA65F2B-53C5-4EEB-A68A-7A2C62476F97}" type="slidenum">
              <a:rPr lang="en-US" altLang="zh-CN" smtClean="0"/>
              <a:pPr eaLnBrk="1" hangingPunct="1"/>
              <a:t>1</a:t>
            </a:fld>
            <a:endParaRPr lang="en-US" altLang="zh-CN" smtClean="0"/>
          </a:p>
        </p:txBody>
      </p:sp>
      <p:sp>
        <p:nvSpPr>
          <p:cNvPr id="112643" name="Rectangle 2"/>
          <p:cNvSpPr>
            <a:spLocks noGrp="1" noRot="1" noChangeAspect="1" noChangeArrowheads="1" noTextEdit="1"/>
          </p:cNvSpPr>
          <p:nvPr>
            <p:ph type="sldImg"/>
          </p:nvPr>
        </p:nvSpPr>
        <p:spPr>
          <a:xfrm>
            <a:off x="1168400" y="693738"/>
            <a:ext cx="4611688" cy="3459162"/>
          </a:xfrm>
          <a:ln w="12700" cap="flat"/>
        </p:spPr>
      </p:sp>
      <p:sp>
        <p:nvSpPr>
          <p:cNvPr id="112644" name="Rectangle 3"/>
          <p:cNvSpPr>
            <a:spLocks noGrp="1" noChangeArrowheads="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215" tIns="46608" rIns="93215" bIns="46608"/>
          <a:lstStyle/>
          <a:p>
            <a:pPr eaLnBrk="1" hangingPunct="1"/>
            <a:endParaRPr lang="zh-CN" altLang="zh-CN" dirty="0" smtClean="0"/>
          </a:p>
        </p:txBody>
      </p:sp>
    </p:spTree>
    <p:extLst>
      <p:ext uri="{BB962C8B-B14F-4D97-AF65-F5344CB8AC3E}">
        <p14:creationId xmlns:p14="http://schemas.microsoft.com/office/powerpoint/2010/main" val="8302798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构建资源池也就是通过虚拟化的方式将</a:t>
            </a:r>
            <a:r>
              <a:rPr lang="en-US" altLang="zh-CN" sz="1200" u="none" strike="noStrike" kern="1200" dirty="0" err="1" smtClean="0">
                <a:solidFill>
                  <a:schemeClr val="tx1"/>
                </a:solidFill>
                <a:effectLst/>
                <a:latin typeface="+mn-lt"/>
                <a:ea typeface="+mn-ea"/>
                <a:cs typeface="+mn-cs"/>
              </a:rPr>
              <a:t>服务器</a:t>
            </a:r>
            <a:r>
              <a:rPr lang="zh-CN" altLang="zh-CN" sz="1200" kern="1200" dirty="0" smtClean="0">
                <a:solidFill>
                  <a:schemeClr val="tx1"/>
                </a:solidFill>
                <a:effectLst/>
                <a:latin typeface="+mn-lt"/>
                <a:ea typeface="+mn-ea"/>
                <a:cs typeface="+mn-cs"/>
              </a:rPr>
              <a:t>、</a:t>
            </a:r>
            <a:r>
              <a:rPr lang="en-US" altLang="zh-CN" sz="1200" u="none" strike="noStrike" kern="1200" dirty="0" err="1" smtClean="0">
                <a:solidFill>
                  <a:schemeClr val="tx1"/>
                </a:solidFill>
                <a:effectLst/>
                <a:latin typeface="+mn-lt"/>
                <a:ea typeface="+mn-ea"/>
                <a:cs typeface="+mn-cs"/>
              </a:rPr>
              <a:t>存储</a:t>
            </a:r>
            <a:r>
              <a:rPr lang="zh-CN" altLang="zh-CN" sz="1200" kern="1200" dirty="0" smtClean="0">
                <a:solidFill>
                  <a:schemeClr val="tx1"/>
                </a:solidFill>
                <a:effectLst/>
                <a:latin typeface="+mn-lt"/>
                <a:ea typeface="+mn-ea"/>
                <a:cs typeface="+mn-cs"/>
              </a:rPr>
              <a:t>、网络等资源全面形成一个巨大的资源池。云计算基于资源池进行资源的分配，从而消除物理边界，提升资源利用率。云计算资源在云计算平台上以资源池的形式提供统一管理和分配，使资源 配置更加灵活。通常情况下，规划和购置</a:t>
            </a:r>
            <a:r>
              <a:rPr lang="en-US" altLang="zh-CN" sz="1200" kern="1200" dirty="0" smtClean="0">
                <a:solidFill>
                  <a:schemeClr val="tx1"/>
                </a:solidFill>
                <a:effectLst/>
                <a:latin typeface="+mn-lt"/>
                <a:ea typeface="+mn-ea"/>
                <a:cs typeface="+mn-cs"/>
              </a:rPr>
              <a:t>IT</a:t>
            </a:r>
            <a:r>
              <a:rPr lang="zh-CN" altLang="zh-CN" sz="1200" kern="1200" dirty="0" smtClean="0">
                <a:solidFill>
                  <a:schemeClr val="tx1"/>
                </a:solidFill>
                <a:effectLst/>
                <a:latin typeface="+mn-lt"/>
                <a:ea typeface="+mn-ea"/>
                <a:cs typeface="+mn-cs"/>
              </a:rPr>
              <a:t>资源都是满足应用峰值以及五年计划需求的条件，导致实际运行过程中资源无法充分使用、利用率低；云计算服务则有效的降低了硬件及运行维护成本。客户使用云计算服务却不必了解提供服务的计算资源（网络带宽、存储、内存和虚拟机）所在的具体物理位置和存在形式；但是，客户可以在更高层面（如地区、国家或数据中心）指定资源的位置。 </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a:t>
            </a:fld>
            <a:endParaRPr lang="zh-CN" altLang="en-US"/>
          </a:p>
        </p:txBody>
      </p:sp>
    </p:spTree>
    <p:extLst>
      <p:ext uri="{BB962C8B-B14F-4D97-AF65-F5344CB8AC3E}">
        <p14:creationId xmlns:p14="http://schemas.microsoft.com/office/powerpoint/2010/main" val="3495399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计算资源的数量没有“界限”，客户可根据需求</a:t>
            </a:r>
            <a:r>
              <a:rPr lang="zh-CN" altLang="zh-CN" sz="2400" dirty="0" smtClean="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快速向上或向下扩展</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计算资源，没有时间限制。</a:t>
            </a:r>
            <a:endParaRPr lang="zh-CN" altLang="en-US"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从时间代价上来讲，在云计算服务上，可以在几分钟之内实现计算能力的扩展或缩减，可以在几小时之内完成上百台虚拟机的创建。</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12</a:t>
            </a:fld>
            <a:endParaRPr lang="zh-CN" altLang="en-US"/>
          </a:p>
        </p:txBody>
      </p:sp>
    </p:spTree>
    <p:extLst>
      <p:ext uri="{BB962C8B-B14F-4D97-AF65-F5344CB8AC3E}">
        <p14:creationId xmlns:p14="http://schemas.microsoft.com/office/powerpoint/2010/main" val="3866300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348853" lvl="1" indent="0"/>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可以</a:t>
            </a:r>
            <a:r>
              <a:rPr lang="zh-CN" altLang="zh-CN" sz="2400" dirty="0" smtClean="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指导</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资源配置优化、容量规划和访问控制等任务</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marL="348853" lvl="1" indent="0"/>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通过对资源使用的计量</a:t>
            </a:r>
            <a:r>
              <a:rPr lang="zh-CN" altLang="zh-CN" sz="2400" dirty="0" smtClean="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可以监视、控制、报告资源的使用情况</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，让云服务商和客户可以及时了解资源使用详细，增加客户对云计算服务的可信度。</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13</a:t>
            </a:fld>
            <a:endParaRPr lang="zh-CN" altLang="en-US"/>
          </a:p>
        </p:txBody>
      </p:sp>
    </p:spTree>
    <p:extLst>
      <p:ext uri="{BB962C8B-B14F-4D97-AF65-F5344CB8AC3E}">
        <p14:creationId xmlns:p14="http://schemas.microsoft.com/office/powerpoint/2010/main" val="19127309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1" name="Rectangle 1"/>
          <p:cNvSpPr txBox="1">
            <a:spLocks noGrp="1" noRot="1" noChangeAspect="1" noChangeArrowheads="1"/>
          </p:cNvSpPr>
          <p:nvPr>
            <p:ph type="sldImg"/>
          </p:nvPr>
        </p:nvSpPr>
        <p:spPr bwMode="auto">
          <a:xfrm>
            <a:off x="0" y="695325"/>
            <a:ext cx="1588" cy="1588"/>
          </a:xfrm>
          <a:prstGeom prst="rect">
            <a:avLst/>
          </a:prstGeom>
          <a:solidFill>
            <a:srgbClr val="FFFFFF"/>
          </a:solidFill>
          <a:ln>
            <a:solidFill>
              <a:srgbClr val="000000"/>
            </a:solidFill>
            <a:miter lim="800000"/>
            <a:headEnd/>
            <a:tailEnd/>
          </a:ln>
        </p:spPr>
      </p:sp>
      <p:sp>
        <p:nvSpPr>
          <p:cNvPr id="46082" name="Rectangle 2"/>
          <p:cNvSpPr txBox="1">
            <a:spLocks noGrp="1" noChangeArrowheads="1"/>
          </p:cNvSpPr>
          <p:nvPr>
            <p:ph type="body" idx="1"/>
          </p:nvPr>
        </p:nvSpPr>
        <p:spPr bwMode="auto">
          <a:xfrm>
            <a:off x="685800" y="4343400"/>
            <a:ext cx="5484813" cy="4114800"/>
          </a:xfrm>
          <a:prstGeom prst="rect">
            <a:avLst/>
          </a:prstGeom>
          <a:noFill/>
          <a:ln>
            <a:round/>
            <a:headEnd/>
            <a:tailEnd/>
          </a:ln>
        </p:spPr>
        <p:txBody>
          <a:bodyPr wrap="none" anchor="ctr"/>
          <a:lstStyle/>
          <a:p>
            <a:r>
              <a:rPr lang="zh-CN" altLang="zh-CN" sz="1200" kern="1200" dirty="0" smtClean="0">
                <a:solidFill>
                  <a:schemeClr val="tx1"/>
                </a:solidFill>
                <a:effectLst/>
                <a:latin typeface="+mn-lt"/>
                <a:ea typeface="+mn-ea"/>
                <a:cs typeface="+mn-cs"/>
              </a:rPr>
              <a:t>部署模型</a:t>
            </a:r>
          </a:p>
          <a:p>
            <a:r>
              <a:rPr lang="zh-CN" altLang="zh-CN" sz="1200" kern="1200" dirty="0" smtClean="0">
                <a:solidFill>
                  <a:schemeClr val="tx1"/>
                </a:solidFill>
                <a:effectLst/>
                <a:latin typeface="+mn-lt"/>
                <a:ea typeface="+mn-ea"/>
                <a:cs typeface="+mn-cs"/>
              </a:rPr>
              <a:t>特点</a:t>
            </a:r>
          </a:p>
          <a:p>
            <a:r>
              <a:rPr lang="zh-CN" altLang="en-US"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1</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公有云</a:t>
            </a:r>
          </a:p>
          <a:p>
            <a:pPr lvl="0"/>
            <a:r>
              <a:rPr lang="zh-CN" altLang="zh-CN" sz="1200" kern="1200" dirty="0" smtClean="0">
                <a:solidFill>
                  <a:schemeClr val="tx1"/>
                </a:solidFill>
                <a:effectLst/>
                <a:latin typeface="+mn-lt"/>
                <a:ea typeface="+mn-ea"/>
                <a:cs typeface="+mn-cs"/>
              </a:rPr>
              <a:t>云设施被某一组织拥有并进行云服务销售</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对公众或大型业界组织可用</a:t>
            </a:r>
          </a:p>
          <a:p>
            <a:r>
              <a:rPr lang="zh-CN" altLang="en-US"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2</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私有云</a:t>
            </a:r>
          </a:p>
          <a:p>
            <a:pPr lvl="0"/>
            <a:r>
              <a:rPr lang="zh-CN" altLang="zh-CN" sz="1200" kern="1200" dirty="0" smtClean="0">
                <a:solidFill>
                  <a:schemeClr val="tx1"/>
                </a:solidFill>
                <a:effectLst/>
                <a:latin typeface="+mn-lt"/>
                <a:ea typeface="+mn-ea"/>
                <a:cs typeface="+mn-cs"/>
              </a:rPr>
              <a:t>云设施为某个特定组织单独运营云服务</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可能由组织自身或第三方进行管理</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可能存在于场内（</a:t>
            </a:r>
            <a:r>
              <a:rPr lang="en-US" altLang="zh-CN" sz="1200" kern="1200" dirty="0" smtClean="0">
                <a:solidFill>
                  <a:schemeClr val="tx1"/>
                </a:solidFill>
                <a:effectLst/>
                <a:latin typeface="+mn-lt"/>
                <a:ea typeface="+mn-ea"/>
                <a:cs typeface="+mn-cs"/>
              </a:rPr>
              <a:t>on premise</a:t>
            </a:r>
            <a:r>
              <a:rPr lang="zh-CN" altLang="zh-CN" sz="1200" kern="1200" dirty="0" smtClean="0">
                <a:solidFill>
                  <a:schemeClr val="tx1"/>
                </a:solidFill>
                <a:effectLst/>
                <a:latin typeface="+mn-lt"/>
                <a:ea typeface="+mn-ea"/>
                <a:cs typeface="+mn-cs"/>
              </a:rPr>
              <a:t>）或场外（</a:t>
            </a:r>
            <a:r>
              <a:rPr lang="en-US" altLang="zh-CN" sz="1200" kern="1200" dirty="0" smtClean="0">
                <a:solidFill>
                  <a:schemeClr val="tx1"/>
                </a:solidFill>
                <a:effectLst/>
                <a:latin typeface="+mn-lt"/>
                <a:ea typeface="+mn-ea"/>
                <a:cs typeface="+mn-cs"/>
              </a:rPr>
              <a:t>off premise</a:t>
            </a:r>
            <a:r>
              <a:rPr lang="zh-CN" altLang="zh-CN" sz="1200" kern="1200" dirty="0" smtClean="0">
                <a:solidFill>
                  <a:schemeClr val="tx1"/>
                </a:solidFill>
                <a:effectLst/>
                <a:latin typeface="+mn-lt"/>
                <a:ea typeface="+mn-ea"/>
                <a:cs typeface="+mn-cs"/>
              </a:rPr>
              <a:t>）</a:t>
            </a:r>
          </a:p>
          <a:p>
            <a:r>
              <a:rPr lang="zh-CN" altLang="en-US"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3</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社区云</a:t>
            </a:r>
          </a:p>
          <a:p>
            <a:pPr lvl="0"/>
            <a:r>
              <a:rPr lang="zh-CN" altLang="zh-CN" sz="1200" kern="1200" dirty="0" smtClean="0">
                <a:solidFill>
                  <a:schemeClr val="tx1"/>
                </a:solidFill>
                <a:effectLst/>
                <a:latin typeface="+mn-lt"/>
                <a:ea typeface="+mn-ea"/>
                <a:cs typeface="+mn-cs"/>
              </a:rPr>
              <a:t>云设施由多个组织共享</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用于支持某个特定的社区团体，该团体拥有共同的使命或兴趣</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可能由组织自身或第三方进行管理</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可能存在于场内（</a:t>
            </a:r>
            <a:r>
              <a:rPr lang="en-US" altLang="zh-CN" sz="1200" kern="1200" dirty="0" smtClean="0">
                <a:solidFill>
                  <a:schemeClr val="tx1"/>
                </a:solidFill>
                <a:effectLst/>
                <a:latin typeface="+mn-lt"/>
                <a:ea typeface="+mn-ea"/>
                <a:cs typeface="+mn-cs"/>
              </a:rPr>
              <a:t>on premise</a:t>
            </a:r>
            <a:r>
              <a:rPr lang="zh-CN" altLang="zh-CN" sz="1200" kern="1200" dirty="0" smtClean="0">
                <a:solidFill>
                  <a:schemeClr val="tx1"/>
                </a:solidFill>
                <a:effectLst/>
                <a:latin typeface="+mn-lt"/>
                <a:ea typeface="+mn-ea"/>
                <a:cs typeface="+mn-cs"/>
              </a:rPr>
              <a:t>）或场外（</a:t>
            </a:r>
            <a:r>
              <a:rPr lang="en-US" altLang="zh-CN" sz="1200" kern="1200" dirty="0" smtClean="0">
                <a:solidFill>
                  <a:schemeClr val="tx1"/>
                </a:solidFill>
                <a:effectLst/>
                <a:latin typeface="+mn-lt"/>
                <a:ea typeface="+mn-ea"/>
                <a:cs typeface="+mn-cs"/>
              </a:rPr>
              <a:t>off premise</a:t>
            </a:r>
            <a:r>
              <a:rPr lang="zh-CN" altLang="zh-CN" sz="1200" kern="1200" dirty="0" smtClean="0">
                <a:solidFill>
                  <a:schemeClr val="tx1"/>
                </a:solidFill>
                <a:effectLst/>
                <a:latin typeface="+mn-lt"/>
                <a:ea typeface="+mn-ea"/>
                <a:cs typeface="+mn-cs"/>
              </a:rPr>
              <a:t>）</a:t>
            </a:r>
          </a:p>
          <a:p>
            <a:r>
              <a:rPr lang="zh-CN" altLang="en-US"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4</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混合云</a:t>
            </a:r>
          </a:p>
          <a:p>
            <a:pPr lvl="0"/>
            <a:r>
              <a:rPr lang="zh-CN" altLang="zh-CN" sz="1200" kern="1200" dirty="0" smtClean="0">
                <a:solidFill>
                  <a:schemeClr val="tx1"/>
                </a:solidFill>
                <a:effectLst/>
                <a:latin typeface="+mn-lt"/>
                <a:ea typeface="+mn-ea"/>
                <a:cs typeface="+mn-cs"/>
              </a:rPr>
              <a:t>云设施由上述两个或多个云实体（公有云、私有云、社区云）构成，经标准化或合适的技术绑定在一起，该技术使数据和应用程序具备可移植性。</a:t>
            </a:r>
          </a:p>
          <a:p>
            <a:endParaRPr lang="en-US" altLang="zh-CN" dirty="0" smtClean="0"/>
          </a:p>
          <a:p>
            <a:endParaRPr lang="zh-CN" altLang="zh-CN" dirty="0"/>
          </a:p>
        </p:txBody>
      </p:sp>
    </p:spTree>
    <p:extLst>
      <p:ext uri="{BB962C8B-B14F-4D97-AF65-F5344CB8AC3E}">
        <p14:creationId xmlns:p14="http://schemas.microsoft.com/office/powerpoint/2010/main" val="4063048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5" name="Rectangle 1"/>
          <p:cNvSpPr txBox="1">
            <a:spLocks noGrp="1" noRot="1" noChangeAspect="1" noChangeArrowheads="1"/>
          </p:cNvSpPr>
          <p:nvPr>
            <p:ph type="sldImg"/>
          </p:nvPr>
        </p:nvSpPr>
        <p:spPr bwMode="auto">
          <a:xfrm>
            <a:off x="0" y="695325"/>
            <a:ext cx="1588" cy="1588"/>
          </a:xfrm>
          <a:prstGeom prst="rect">
            <a:avLst/>
          </a:prstGeom>
          <a:solidFill>
            <a:srgbClr val="FFFFFF"/>
          </a:solidFill>
          <a:ln>
            <a:solidFill>
              <a:srgbClr val="000000"/>
            </a:solidFill>
            <a:miter lim="800000"/>
            <a:headEnd/>
            <a:tailEnd/>
          </a:ln>
        </p:spPr>
      </p:sp>
      <p:sp>
        <p:nvSpPr>
          <p:cNvPr id="47106" name="Rectangle 2"/>
          <p:cNvSpPr txBox="1">
            <a:spLocks noGrp="1" noChangeArrowheads="1"/>
          </p:cNvSpPr>
          <p:nvPr>
            <p:ph type="body" idx="1"/>
          </p:nvPr>
        </p:nvSpPr>
        <p:spPr bwMode="auto">
          <a:xfrm>
            <a:off x="685800" y="4343400"/>
            <a:ext cx="5484813" cy="4114800"/>
          </a:xfrm>
          <a:prstGeom prst="rect">
            <a:avLst/>
          </a:prstGeom>
          <a:noFill/>
          <a:ln>
            <a:round/>
            <a:headEnd/>
            <a:tailEnd/>
          </a:ln>
        </p:spPr>
        <p:txBody>
          <a:bodyPr wrap="none" anchor="ctr"/>
          <a:lstStyle/>
          <a:p>
            <a:r>
              <a:rPr lang="zh-CN" altLang="en-US" dirty="0" smtClean="0"/>
              <a:t> （</a:t>
            </a:r>
            <a:r>
              <a:rPr lang="en-US" altLang="zh-CN" dirty="0" smtClean="0"/>
              <a:t>1</a:t>
            </a:r>
            <a:r>
              <a:rPr lang="zh-CN" altLang="en-US" dirty="0" smtClean="0"/>
              <a:t>）</a:t>
            </a:r>
            <a:r>
              <a:rPr lang="en-US" altLang="zh-CN" dirty="0" err="1" smtClean="0"/>
              <a:t>IaaS</a:t>
            </a:r>
            <a:r>
              <a:rPr lang="zh-CN" altLang="en-US" baseline="0" dirty="0" smtClean="0"/>
              <a:t> </a:t>
            </a:r>
            <a:r>
              <a:rPr lang="zh-CN" altLang="en-US" dirty="0" smtClean="0"/>
              <a:t>架构即服务</a:t>
            </a:r>
            <a:endParaRPr lang="en-US" altLang="zh-C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err="1" smtClean="0">
                <a:solidFill>
                  <a:schemeClr val="tx1"/>
                </a:solidFill>
                <a:effectLst/>
                <a:latin typeface="+mn-lt"/>
                <a:ea typeface="+mn-ea"/>
                <a:cs typeface="+mn-cs"/>
              </a:rPr>
              <a:t>IaaS</a:t>
            </a:r>
            <a:r>
              <a:rPr lang="zh-CN" altLang="en-US" sz="1200" kern="1200" dirty="0" smtClean="0">
                <a:solidFill>
                  <a:schemeClr val="tx1"/>
                </a:solidFill>
                <a:effectLst/>
                <a:latin typeface="+mn-lt"/>
                <a:ea typeface="+mn-ea"/>
                <a:cs typeface="+mn-cs"/>
              </a:rPr>
              <a:t>中，用户可从云服务提供商处租借计算、存储、网络和其他基础资源，允许用户在其上部署、运行任意软件，包括操作系统和应用程序。</a:t>
            </a:r>
            <a:r>
              <a:rPr lang="zh-CN" altLang="zh-CN" sz="1200" kern="1200" dirty="0" smtClean="0">
                <a:solidFill>
                  <a:schemeClr val="tx1"/>
                </a:solidFill>
                <a:effectLst/>
                <a:latin typeface="+mn-lt"/>
                <a:ea typeface="+mn-ea"/>
                <a:cs typeface="+mn-cs"/>
              </a:rPr>
              <a:t>如亚马逊云计算</a:t>
            </a:r>
            <a:r>
              <a:rPr lang="en-US" altLang="zh-CN" sz="1200" kern="1200" dirty="0" smtClean="0">
                <a:solidFill>
                  <a:schemeClr val="tx1"/>
                </a:solidFill>
                <a:effectLst/>
                <a:latin typeface="+mn-lt"/>
                <a:ea typeface="+mn-ea"/>
                <a:cs typeface="+mn-cs"/>
              </a:rPr>
              <a:t>AWS</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Amazon Web Services</a:t>
            </a:r>
            <a:r>
              <a:rPr lang="zh-CN" altLang="zh-CN" sz="1200" kern="1200" dirty="0" smtClean="0">
                <a:solidFill>
                  <a:schemeClr val="tx1"/>
                </a:solidFill>
                <a:effectLst/>
                <a:latin typeface="+mn-lt"/>
                <a:ea typeface="+mn-ea"/>
                <a:cs typeface="+mn-cs"/>
              </a:rPr>
              <a:t>）的弹性计算云</a:t>
            </a:r>
            <a:r>
              <a:rPr lang="en-US" altLang="zh-CN" sz="1200" kern="1200" dirty="0" smtClean="0">
                <a:solidFill>
                  <a:schemeClr val="tx1"/>
                </a:solidFill>
                <a:effectLst/>
                <a:latin typeface="+mn-lt"/>
                <a:ea typeface="+mn-ea"/>
                <a:cs typeface="+mn-cs"/>
              </a:rPr>
              <a:t>EC2</a:t>
            </a:r>
            <a:r>
              <a:rPr lang="zh-CN" altLang="zh-CN" sz="1200" kern="1200" dirty="0" smtClean="0">
                <a:solidFill>
                  <a:schemeClr val="tx1"/>
                </a:solidFill>
                <a:effectLst/>
                <a:latin typeface="+mn-lt"/>
                <a:ea typeface="+mn-ea"/>
                <a:cs typeface="+mn-cs"/>
              </a:rPr>
              <a:t>和简单存储服务</a:t>
            </a:r>
            <a:r>
              <a:rPr lang="en-US" altLang="zh-CN" sz="1200" kern="1200" dirty="0" smtClean="0">
                <a:solidFill>
                  <a:schemeClr val="tx1"/>
                </a:solidFill>
                <a:effectLst/>
                <a:latin typeface="+mn-lt"/>
                <a:ea typeface="+mn-ea"/>
                <a:cs typeface="+mn-cs"/>
              </a:rPr>
              <a:t>S3</a:t>
            </a:r>
            <a:r>
              <a:rPr lang="zh-CN" altLang="zh-CN" sz="1200" kern="1200" dirty="0" smtClean="0">
                <a:solidFill>
                  <a:schemeClr val="tx1"/>
                </a:solidFill>
                <a:effectLst/>
                <a:latin typeface="+mn-lt"/>
                <a:ea typeface="+mn-ea"/>
                <a:cs typeface="+mn-cs"/>
              </a:rPr>
              <a:t>。在</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环境中，用户相当于在使用裸机和磁盘，既可以让它运行</a:t>
            </a:r>
            <a:r>
              <a:rPr lang="en-US" altLang="zh-CN" sz="1200" kern="1200" dirty="0" smtClean="0">
                <a:solidFill>
                  <a:schemeClr val="tx1"/>
                </a:solidFill>
                <a:effectLst/>
                <a:latin typeface="+mn-lt"/>
                <a:ea typeface="+mn-ea"/>
                <a:cs typeface="+mn-cs"/>
              </a:rPr>
              <a:t>Windows</a:t>
            </a:r>
            <a:r>
              <a:rPr lang="zh-CN" altLang="zh-CN" sz="1200" kern="1200" dirty="0" smtClean="0">
                <a:solidFill>
                  <a:schemeClr val="tx1"/>
                </a:solidFill>
                <a:effectLst/>
                <a:latin typeface="+mn-lt"/>
                <a:ea typeface="+mn-ea"/>
                <a:cs typeface="+mn-cs"/>
              </a:rPr>
              <a:t>，也可以让它运行</a:t>
            </a:r>
            <a:r>
              <a:rPr lang="en-US" altLang="zh-CN" sz="1200" kern="1200" dirty="0" smtClean="0">
                <a:solidFill>
                  <a:schemeClr val="tx1"/>
                </a:solidFill>
                <a:effectLst/>
                <a:latin typeface="+mn-lt"/>
                <a:ea typeface="+mn-ea"/>
                <a:cs typeface="+mn-cs"/>
              </a:rPr>
              <a:t>Linux</a:t>
            </a:r>
            <a:r>
              <a:rPr lang="zh-CN" altLang="zh-CN" sz="1200" kern="1200" dirty="0" smtClean="0">
                <a:solidFill>
                  <a:schemeClr val="tx1"/>
                </a:solidFill>
                <a:effectLst/>
                <a:latin typeface="+mn-lt"/>
                <a:ea typeface="+mn-ea"/>
                <a:cs typeface="+mn-cs"/>
              </a:rPr>
              <a:t>，因而几乎可以做任何想做的事情，但用户必须考虑如何才能让多台机器协同工作起来</a:t>
            </a:r>
            <a:r>
              <a:rPr lang="zh-CN" altLang="en-US"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最大的优势在于它允许用户动态申请或释放节点，按使用量计费。运行</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的服务器规模达到几十万台之多，用户因而可以认为能够申请的资源几乎是无限的。同时，</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是由公众共享的，因而具有更高的资源使用效率。</a:t>
            </a:r>
          </a:p>
          <a:p>
            <a:endParaRPr lang="en-US" altLang="zh-CN" sz="1200" kern="1200" dirty="0" smtClean="0">
              <a:solidFill>
                <a:schemeClr val="tx1"/>
              </a:solidFill>
              <a:effectLst/>
              <a:latin typeface="+mn-lt"/>
              <a:ea typeface="+mn-ea"/>
              <a:cs typeface="+mn-cs"/>
            </a:endParaRPr>
          </a:p>
          <a:p>
            <a:r>
              <a:rPr lang="zh-CN" altLang="en-US" dirty="0" smtClean="0"/>
              <a:t>（</a:t>
            </a:r>
            <a:r>
              <a:rPr lang="en-US" altLang="zh-CN" dirty="0" smtClean="0"/>
              <a:t>2</a:t>
            </a:r>
            <a:r>
              <a:rPr lang="zh-CN" altLang="en-US" dirty="0" smtClean="0"/>
              <a:t>）</a:t>
            </a:r>
            <a:r>
              <a:rPr lang="en-US" altLang="zh-CN" dirty="0" smtClean="0"/>
              <a:t>PaaS </a:t>
            </a:r>
            <a:r>
              <a:rPr lang="zh-CN" altLang="en-US" dirty="0" smtClean="0"/>
              <a:t>平台即服务</a:t>
            </a:r>
            <a:endParaRPr lang="en-US" altLang="zh-CN" dirty="0" smtClean="0"/>
          </a:p>
          <a:p>
            <a:r>
              <a:rPr lang="en-US" altLang="zh-CN" sz="1200" kern="1200" dirty="0" smtClean="0">
                <a:solidFill>
                  <a:schemeClr val="tx1"/>
                </a:solidFill>
                <a:effectLst/>
                <a:latin typeface="+mn-lt"/>
                <a:ea typeface="+mn-ea"/>
                <a:cs typeface="+mn-cs"/>
              </a:rPr>
              <a:t>PaaS</a:t>
            </a:r>
            <a:r>
              <a:rPr lang="zh-CN" altLang="en-US" sz="1200" kern="1200" dirty="0" smtClean="0">
                <a:solidFill>
                  <a:schemeClr val="tx1"/>
                </a:solidFill>
                <a:effectLst/>
                <a:latin typeface="+mn-lt"/>
                <a:ea typeface="+mn-ea"/>
                <a:cs typeface="+mn-cs"/>
              </a:rPr>
              <a:t>中，用户可将自己创建或购买的应用程序部署于云提供商的基础设施之上，但该应用程序需要使用云提供商支持的编程语言和工具。</a:t>
            </a:r>
            <a:r>
              <a:rPr lang="zh-CN" altLang="zh-CN" sz="1200" kern="1200" dirty="0" smtClean="0">
                <a:solidFill>
                  <a:schemeClr val="tx1"/>
                </a:solidFill>
                <a:effectLst/>
                <a:latin typeface="+mn-lt"/>
                <a:ea typeface="+mn-ea"/>
                <a:cs typeface="+mn-cs"/>
              </a:rPr>
              <a:t>典型的如</a:t>
            </a:r>
            <a:r>
              <a:rPr lang="en-US" altLang="zh-CN" sz="1200" kern="1200" dirty="0" smtClean="0">
                <a:solidFill>
                  <a:schemeClr val="tx1"/>
                </a:solidFill>
                <a:effectLst/>
                <a:latin typeface="+mn-lt"/>
                <a:ea typeface="+mn-ea"/>
                <a:cs typeface="+mn-cs"/>
              </a:rPr>
              <a:t>Google App Engine</a:t>
            </a:r>
            <a:r>
              <a:rPr lang="zh-CN" altLang="zh-CN" sz="1200" kern="1200" dirty="0" smtClean="0">
                <a:solidFill>
                  <a:schemeClr val="tx1"/>
                </a:solidFill>
                <a:effectLst/>
                <a:latin typeface="+mn-lt"/>
                <a:ea typeface="+mn-ea"/>
                <a:cs typeface="+mn-cs"/>
              </a:rPr>
              <a:t>。微软的云计算操作系统</a:t>
            </a:r>
            <a:r>
              <a:rPr lang="en-US" altLang="zh-CN" sz="1200" kern="1200" dirty="0" smtClean="0">
                <a:solidFill>
                  <a:schemeClr val="tx1"/>
                </a:solidFill>
                <a:effectLst/>
                <a:latin typeface="+mn-lt"/>
                <a:ea typeface="+mn-ea"/>
                <a:cs typeface="+mn-cs"/>
              </a:rPr>
              <a:t>Microsoft Windows Azure</a:t>
            </a:r>
            <a:r>
              <a:rPr lang="zh-CN" altLang="zh-CN" sz="1200" kern="1200" dirty="0" smtClean="0">
                <a:solidFill>
                  <a:schemeClr val="tx1"/>
                </a:solidFill>
                <a:effectLst/>
                <a:latin typeface="+mn-lt"/>
                <a:ea typeface="+mn-ea"/>
                <a:cs typeface="+mn-cs"/>
              </a:rPr>
              <a:t>也可大致归入这一类。</a:t>
            </a:r>
            <a:r>
              <a:rPr lang="en-US" altLang="zh-CN" sz="1200" kern="1200" dirty="0" smtClean="0">
                <a:solidFill>
                  <a:schemeClr val="tx1"/>
                </a:solidFill>
                <a:effectLst/>
                <a:latin typeface="+mn-lt"/>
                <a:ea typeface="+mn-ea"/>
                <a:cs typeface="+mn-cs"/>
              </a:rPr>
              <a:t>PaaS</a:t>
            </a:r>
            <a:r>
              <a:rPr lang="zh-CN" altLang="zh-CN" sz="1200" kern="1200" dirty="0" smtClean="0">
                <a:solidFill>
                  <a:schemeClr val="tx1"/>
                </a:solidFill>
                <a:effectLst/>
                <a:latin typeface="+mn-lt"/>
                <a:ea typeface="+mn-ea"/>
                <a:cs typeface="+mn-cs"/>
              </a:rPr>
              <a:t>自身负责资源的动态扩展和容错管理，用户应用程序不必过多考虑节点间的配合问题。但与此同时，用户的自主权降低，必须使用特定的编程环境并遵照特定的编程模型。这有点像在高性能集群计算机里进行</a:t>
            </a:r>
            <a:r>
              <a:rPr lang="en-US" altLang="zh-CN" sz="1200" kern="1200" dirty="0" smtClean="0">
                <a:solidFill>
                  <a:schemeClr val="tx1"/>
                </a:solidFill>
                <a:effectLst/>
                <a:latin typeface="+mn-lt"/>
                <a:ea typeface="+mn-ea"/>
                <a:cs typeface="+mn-cs"/>
              </a:rPr>
              <a:t>MPI</a:t>
            </a:r>
            <a:r>
              <a:rPr lang="zh-CN" altLang="zh-CN" sz="1200" kern="1200" dirty="0" smtClean="0">
                <a:solidFill>
                  <a:schemeClr val="tx1"/>
                </a:solidFill>
                <a:effectLst/>
                <a:latin typeface="+mn-lt"/>
                <a:ea typeface="+mn-ea"/>
                <a:cs typeface="+mn-cs"/>
              </a:rPr>
              <a:t>编程，只适用于解决某些特定的计算问题。例如，</a:t>
            </a:r>
            <a:r>
              <a:rPr lang="en-US" altLang="zh-CN" sz="1200" kern="1200" dirty="0" smtClean="0">
                <a:solidFill>
                  <a:schemeClr val="tx1"/>
                </a:solidFill>
                <a:effectLst/>
                <a:latin typeface="+mn-lt"/>
                <a:ea typeface="+mn-ea"/>
                <a:cs typeface="+mn-cs"/>
              </a:rPr>
              <a:t>Google App Engine</a:t>
            </a:r>
            <a:r>
              <a:rPr lang="zh-CN" altLang="zh-CN" sz="1200" kern="1200" dirty="0" smtClean="0">
                <a:solidFill>
                  <a:schemeClr val="tx1"/>
                </a:solidFill>
                <a:effectLst/>
                <a:latin typeface="+mn-lt"/>
                <a:ea typeface="+mn-ea"/>
                <a:cs typeface="+mn-cs"/>
              </a:rPr>
              <a:t>只允许使用</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Java</a:t>
            </a:r>
            <a:r>
              <a:rPr lang="zh-CN" altLang="zh-CN" sz="1200" kern="1200" dirty="0" smtClean="0">
                <a:solidFill>
                  <a:schemeClr val="tx1"/>
                </a:solidFill>
                <a:effectLst/>
                <a:latin typeface="+mn-lt"/>
                <a:ea typeface="+mn-ea"/>
                <a:cs typeface="+mn-cs"/>
              </a:rPr>
              <a:t>语言、基于称为</a:t>
            </a:r>
            <a:r>
              <a:rPr lang="en-US" altLang="zh-CN" sz="1200" kern="1200" dirty="0" err="1" smtClean="0">
                <a:solidFill>
                  <a:schemeClr val="tx1"/>
                </a:solidFill>
                <a:effectLst/>
                <a:latin typeface="+mn-lt"/>
                <a:ea typeface="+mn-ea"/>
                <a:cs typeface="+mn-cs"/>
              </a:rPr>
              <a:t>Django</a:t>
            </a:r>
            <a:r>
              <a:rPr lang="zh-CN" altLang="zh-CN" sz="1200" kern="1200" dirty="0" smtClean="0">
                <a:solidFill>
                  <a:schemeClr val="tx1"/>
                </a:solidFill>
                <a:effectLst/>
                <a:latin typeface="+mn-lt"/>
                <a:ea typeface="+mn-ea"/>
                <a:cs typeface="+mn-cs"/>
              </a:rPr>
              <a:t>的</a:t>
            </a:r>
            <a:r>
              <a:rPr lang="en-US" altLang="zh-CN" sz="1200" kern="1200" dirty="0" smtClean="0">
                <a:solidFill>
                  <a:schemeClr val="tx1"/>
                </a:solidFill>
                <a:effectLst/>
                <a:latin typeface="+mn-lt"/>
                <a:ea typeface="+mn-ea"/>
                <a:cs typeface="+mn-cs"/>
              </a:rPr>
              <a:t>Web</a:t>
            </a:r>
            <a:r>
              <a:rPr lang="zh-CN" altLang="zh-CN" sz="1200" kern="1200" dirty="0" smtClean="0">
                <a:solidFill>
                  <a:schemeClr val="tx1"/>
                </a:solidFill>
                <a:effectLst/>
                <a:latin typeface="+mn-lt"/>
                <a:ea typeface="+mn-ea"/>
                <a:cs typeface="+mn-cs"/>
              </a:rPr>
              <a:t>应用框架、调用</a:t>
            </a:r>
            <a:r>
              <a:rPr lang="en-US" altLang="zh-CN" sz="1200" kern="1200" dirty="0" smtClean="0">
                <a:solidFill>
                  <a:schemeClr val="tx1"/>
                </a:solidFill>
                <a:effectLst/>
                <a:latin typeface="+mn-lt"/>
                <a:ea typeface="+mn-ea"/>
                <a:cs typeface="+mn-cs"/>
              </a:rPr>
              <a:t>Google App Engine SDK</a:t>
            </a:r>
            <a:r>
              <a:rPr lang="zh-CN" altLang="zh-CN" sz="1200" kern="1200" dirty="0" smtClean="0">
                <a:solidFill>
                  <a:schemeClr val="tx1"/>
                </a:solidFill>
                <a:effectLst/>
                <a:latin typeface="+mn-lt"/>
                <a:ea typeface="+mn-ea"/>
                <a:cs typeface="+mn-cs"/>
              </a:rPr>
              <a:t>来开发在线应用服务。</a:t>
            </a:r>
            <a:endParaRPr lang="en-US" altLang="zh-CN" sz="1200" kern="1200" dirty="0" smtClean="0">
              <a:solidFill>
                <a:schemeClr val="tx1"/>
              </a:solidFill>
              <a:effectLst/>
              <a:latin typeface="+mn-lt"/>
              <a:ea typeface="+mn-ea"/>
              <a:cs typeface="+mn-cs"/>
            </a:endParaRPr>
          </a:p>
          <a:p>
            <a:endParaRPr lang="zh-CN" altLang="zh-CN" sz="1200" kern="1200" dirty="0" smtClean="0">
              <a:solidFill>
                <a:schemeClr val="tx1"/>
              </a:solidFill>
              <a:effectLst/>
              <a:latin typeface="+mn-lt"/>
              <a:ea typeface="+mn-ea"/>
              <a:cs typeface="+mn-cs"/>
            </a:endParaRPr>
          </a:p>
          <a:p>
            <a:r>
              <a:rPr lang="zh-CN" altLang="en-US" sz="1200" b="0" i="0" u="none" strike="noStrike" kern="1200" baseline="0" dirty="0" smtClean="0">
                <a:solidFill>
                  <a:schemeClr val="tx1"/>
                </a:solidFill>
                <a:latin typeface="+mn-lt"/>
                <a:ea typeface="+mn-ea"/>
                <a:cs typeface="+mn-cs"/>
              </a:rPr>
              <a:t>（</a:t>
            </a:r>
            <a:r>
              <a:rPr lang="en-US" altLang="zh-CN" sz="1200" b="0" i="0" u="none" strike="noStrike" kern="1200" baseline="0" dirty="0" smtClean="0">
                <a:solidFill>
                  <a:schemeClr val="tx1"/>
                </a:solidFill>
                <a:latin typeface="+mn-lt"/>
                <a:ea typeface="+mn-ea"/>
                <a:cs typeface="+mn-cs"/>
              </a:rPr>
              <a:t>3</a:t>
            </a:r>
            <a:r>
              <a:rPr lang="zh-CN" altLang="en-US" sz="1200" b="0" i="0" u="none" strike="noStrike" kern="1200" baseline="0" dirty="0" smtClean="0">
                <a:solidFill>
                  <a:schemeClr val="tx1"/>
                </a:solidFill>
                <a:latin typeface="+mn-lt"/>
                <a:ea typeface="+mn-ea"/>
                <a:cs typeface="+mn-cs"/>
              </a:rPr>
              <a:t>）</a:t>
            </a:r>
            <a:r>
              <a:rPr lang="en-US" altLang="zh-CN" sz="1200" b="0" i="0" u="none" strike="noStrike" kern="1200" baseline="0" dirty="0" smtClean="0">
                <a:solidFill>
                  <a:schemeClr val="tx1"/>
                </a:solidFill>
                <a:latin typeface="+mn-lt"/>
                <a:ea typeface="+mn-ea"/>
                <a:cs typeface="+mn-cs"/>
              </a:rPr>
              <a:t>SaaS </a:t>
            </a:r>
            <a:r>
              <a:rPr lang="zh-CN" altLang="en-US" sz="1200" b="0" i="0" u="none" strike="noStrike" kern="1200" baseline="0" dirty="0" smtClean="0">
                <a:solidFill>
                  <a:schemeClr val="tx1"/>
                </a:solidFill>
                <a:latin typeface="+mn-lt"/>
                <a:ea typeface="+mn-ea"/>
                <a:cs typeface="+mn-cs"/>
              </a:rPr>
              <a:t>软件即服务</a:t>
            </a:r>
            <a:endParaRPr lang="en-US" altLang="zh-CN" sz="1200" b="0" i="0" u="none" strike="noStrike" kern="1200" baseline="0" dirty="0" smtClean="0">
              <a:solidFill>
                <a:schemeClr val="tx1"/>
              </a:solidFill>
              <a:latin typeface="+mn-lt"/>
              <a:ea typeface="+mn-ea"/>
              <a:cs typeface="+mn-cs"/>
            </a:endParaRPr>
          </a:p>
          <a:p>
            <a:r>
              <a:rPr lang="en-US" altLang="zh-CN" sz="1200" kern="1200" dirty="0" smtClean="0">
                <a:solidFill>
                  <a:schemeClr val="tx1"/>
                </a:solidFill>
                <a:effectLst/>
                <a:latin typeface="+mn-lt"/>
                <a:ea typeface="+mn-ea"/>
                <a:cs typeface="+mn-cs"/>
              </a:rPr>
              <a:t>SaaS</a:t>
            </a:r>
            <a:r>
              <a:rPr lang="zh-CN" altLang="en-US" sz="1200" kern="1200" dirty="0" smtClean="0">
                <a:solidFill>
                  <a:schemeClr val="tx1"/>
                </a:solidFill>
                <a:effectLst/>
                <a:latin typeface="+mn-lt"/>
                <a:ea typeface="+mn-ea"/>
                <a:cs typeface="+mn-cs"/>
              </a:rPr>
              <a:t>中，用户访问的应用程序运行于云基础设施之上，且应用程序由云提供商提供；用户借助某种瘦客户端进行访问（如</a:t>
            </a:r>
            <a:r>
              <a:rPr lang="en-US" altLang="zh-CN" sz="1200" kern="1200" dirty="0" smtClean="0">
                <a:solidFill>
                  <a:schemeClr val="tx1"/>
                </a:solidFill>
                <a:effectLst/>
                <a:latin typeface="+mn-lt"/>
                <a:ea typeface="+mn-ea"/>
                <a:cs typeface="+mn-cs"/>
              </a:rPr>
              <a:t>web</a:t>
            </a:r>
            <a:r>
              <a:rPr lang="zh-CN" altLang="en-US" sz="1200" kern="1200" dirty="0" smtClean="0">
                <a:solidFill>
                  <a:schemeClr val="tx1"/>
                </a:solidFill>
                <a:effectLst/>
                <a:latin typeface="+mn-lt"/>
                <a:ea typeface="+mn-ea"/>
                <a:cs typeface="+mn-cs"/>
              </a:rPr>
              <a:t>浏览器）。</a:t>
            </a:r>
            <a:r>
              <a:rPr lang="zh-CN" altLang="zh-CN" sz="1200" kern="1200" dirty="0" smtClean="0">
                <a:solidFill>
                  <a:schemeClr val="tx1"/>
                </a:solidFill>
                <a:effectLst/>
                <a:latin typeface="+mn-lt"/>
                <a:ea typeface="+mn-ea"/>
                <a:cs typeface="+mn-cs"/>
              </a:rPr>
              <a:t>如</a:t>
            </a:r>
            <a:r>
              <a:rPr lang="en-US" altLang="zh-CN" sz="1200" kern="1200" dirty="0" err="1" smtClean="0">
                <a:solidFill>
                  <a:schemeClr val="tx1"/>
                </a:solidFill>
                <a:effectLst/>
                <a:latin typeface="+mn-lt"/>
                <a:ea typeface="+mn-ea"/>
                <a:cs typeface="+mn-cs"/>
              </a:rPr>
              <a:t>Salesforce</a:t>
            </a:r>
            <a:r>
              <a:rPr lang="zh-CN" altLang="zh-CN" sz="1200" kern="1200" dirty="0" smtClean="0">
                <a:solidFill>
                  <a:schemeClr val="tx1"/>
                </a:solidFill>
                <a:effectLst/>
                <a:latin typeface="+mn-lt"/>
                <a:ea typeface="+mn-ea"/>
                <a:cs typeface="+mn-cs"/>
              </a:rPr>
              <a:t>公司提供的在线客户关系管理</a:t>
            </a:r>
            <a:r>
              <a:rPr lang="en-US" altLang="zh-CN" sz="1200" kern="1200" dirty="0" smtClean="0">
                <a:solidFill>
                  <a:schemeClr val="tx1"/>
                </a:solidFill>
                <a:effectLst/>
                <a:latin typeface="+mn-lt"/>
                <a:ea typeface="+mn-ea"/>
                <a:cs typeface="+mn-cs"/>
              </a:rPr>
              <a:t>CRM</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Client Relationship Management</a:t>
            </a:r>
            <a:r>
              <a:rPr lang="zh-CN" altLang="zh-CN" sz="1200" kern="1200" dirty="0" smtClean="0">
                <a:solidFill>
                  <a:schemeClr val="tx1"/>
                </a:solidFill>
                <a:effectLst/>
                <a:latin typeface="+mn-lt"/>
                <a:ea typeface="+mn-ea"/>
                <a:cs typeface="+mn-cs"/>
              </a:rPr>
              <a:t>）服务。</a:t>
            </a:r>
            <a:r>
              <a:rPr lang="en-US" altLang="zh-CN" sz="1200" kern="1200" dirty="0" smtClean="0">
                <a:solidFill>
                  <a:schemeClr val="tx1"/>
                </a:solidFill>
                <a:effectLst/>
                <a:latin typeface="+mn-lt"/>
                <a:ea typeface="+mn-ea"/>
                <a:cs typeface="+mn-cs"/>
              </a:rPr>
              <a:t>SaaS</a:t>
            </a:r>
            <a:r>
              <a:rPr lang="zh-CN" altLang="zh-CN" sz="1200" kern="1200" dirty="0" smtClean="0">
                <a:solidFill>
                  <a:schemeClr val="tx1"/>
                </a:solidFill>
                <a:effectLst/>
                <a:latin typeface="+mn-lt"/>
                <a:ea typeface="+mn-ea"/>
                <a:cs typeface="+mn-cs"/>
              </a:rPr>
              <a:t>既不像</a:t>
            </a:r>
            <a:r>
              <a:rPr lang="en-US" altLang="zh-CN" sz="1200" kern="1200" dirty="0" smtClean="0">
                <a:solidFill>
                  <a:schemeClr val="tx1"/>
                </a:solidFill>
                <a:effectLst/>
                <a:latin typeface="+mn-lt"/>
                <a:ea typeface="+mn-ea"/>
                <a:cs typeface="+mn-cs"/>
              </a:rPr>
              <a:t>PaaS</a:t>
            </a:r>
            <a:r>
              <a:rPr lang="zh-CN" altLang="zh-CN" sz="1200" kern="1200" dirty="0" smtClean="0">
                <a:solidFill>
                  <a:schemeClr val="tx1"/>
                </a:solidFill>
                <a:effectLst/>
                <a:latin typeface="+mn-lt"/>
                <a:ea typeface="+mn-ea"/>
                <a:cs typeface="+mn-cs"/>
              </a:rPr>
              <a:t>一样提供计算或存储资源类型的服务，也不像</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一样提供运行用户自定义应用程序的环境，它只提供某些专门用途的服务供应用调用。</a:t>
            </a:r>
            <a:endParaRPr lang="en-US" altLang="zh-CN" sz="1200" kern="1200" dirty="0" smtClean="0">
              <a:solidFill>
                <a:schemeClr val="tx1"/>
              </a:solidFill>
              <a:effectLst/>
              <a:latin typeface="+mn-lt"/>
              <a:ea typeface="+mn-ea"/>
              <a:cs typeface="+mn-cs"/>
            </a:endParaRPr>
          </a:p>
          <a:p>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随着云计算的深化发展，不同云计算解决方案之间相互渗透融合，同一种产品往往横跨两种以上类型。例如，</a:t>
            </a:r>
            <a:r>
              <a:rPr lang="en-US" altLang="zh-CN" sz="1200" kern="1200" dirty="0" smtClean="0">
                <a:solidFill>
                  <a:schemeClr val="tx1"/>
                </a:solidFill>
                <a:effectLst/>
                <a:latin typeface="+mn-lt"/>
                <a:ea typeface="+mn-ea"/>
                <a:cs typeface="+mn-cs"/>
              </a:rPr>
              <a:t>Amazon Web Services</a:t>
            </a:r>
            <a:r>
              <a:rPr lang="zh-CN" altLang="zh-CN" sz="1200" kern="1200" dirty="0" smtClean="0">
                <a:solidFill>
                  <a:schemeClr val="tx1"/>
                </a:solidFill>
                <a:effectLst/>
                <a:latin typeface="+mn-lt"/>
                <a:ea typeface="+mn-ea"/>
                <a:cs typeface="+mn-cs"/>
              </a:rPr>
              <a:t>是以</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发展的，但新提供的弹性</a:t>
            </a:r>
            <a:r>
              <a:rPr lang="en-US" altLang="zh-CN" sz="1200" kern="1200" dirty="0" err="1" smtClean="0">
                <a:solidFill>
                  <a:schemeClr val="tx1"/>
                </a:solidFill>
                <a:effectLst/>
                <a:latin typeface="+mn-lt"/>
                <a:ea typeface="+mn-ea"/>
                <a:cs typeface="+mn-cs"/>
              </a:rPr>
              <a:t>MapReduce</a:t>
            </a:r>
            <a:r>
              <a:rPr lang="zh-CN" altLang="zh-CN" sz="1200" kern="1200" dirty="0" smtClean="0">
                <a:solidFill>
                  <a:schemeClr val="tx1"/>
                </a:solidFill>
                <a:effectLst/>
                <a:latin typeface="+mn-lt"/>
                <a:ea typeface="+mn-ea"/>
                <a:cs typeface="+mn-cs"/>
              </a:rPr>
              <a:t>服务模仿了</a:t>
            </a:r>
            <a:r>
              <a:rPr lang="en-US" altLang="zh-CN" sz="1200" kern="1200" dirty="0" smtClean="0">
                <a:solidFill>
                  <a:schemeClr val="tx1"/>
                </a:solidFill>
                <a:effectLst/>
                <a:latin typeface="+mn-lt"/>
                <a:ea typeface="+mn-ea"/>
                <a:cs typeface="+mn-cs"/>
              </a:rPr>
              <a:t>Google</a:t>
            </a:r>
            <a:r>
              <a:rPr lang="zh-CN" altLang="zh-CN" sz="1200" kern="1200" dirty="0" smtClean="0">
                <a:solidFill>
                  <a:schemeClr val="tx1"/>
                </a:solidFill>
                <a:effectLst/>
                <a:latin typeface="+mn-lt"/>
                <a:ea typeface="+mn-ea"/>
                <a:cs typeface="+mn-cs"/>
              </a:rPr>
              <a:t>的</a:t>
            </a:r>
            <a:r>
              <a:rPr lang="en-US" altLang="zh-CN" sz="1200" kern="1200" dirty="0" err="1" smtClean="0">
                <a:solidFill>
                  <a:schemeClr val="tx1"/>
                </a:solidFill>
                <a:effectLst/>
                <a:latin typeface="+mn-lt"/>
                <a:ea typeface="+mn-ea"/>
                <a:cs typeface="+mn-cs"/>
              </a:rPr>
              <a:t>MapReduce</a:t>
            </a:r>
            <a:r>
              <a:rPr lang="zh-CN" altLang="zh-CN" sz="1200" kern="1200" dirty="0" smtClean="0">
                <a:solidFill>
                  <a:schemeClr val="tx1"/>
                </a:solidFill>
                <a:effectLst/>
                <a:latin typeface="+mn-lt"/>
                <a:ea typeface="+mn-ea"/>
                <a:cs typeface="+mn-cs"/>
              </a:rPr>
              <a:t>，简单数据库服务</a:t>
            </a:r>
            <a:r>
              <a:rPr lang="en-US" altLang="zh-CN" sz="1200" kern="1200" dirty="0" err="1" smtClean="0">
                <a:solidFill>
                  <a:schemeClr val="tx1"/>
                </a:solidFill>
                <a:effectLst/>
                <a:latin typeface="+mn-lt"/>
                <a:ea typeface="+mn-ea"/>
                <a:cs typeface="+mn-cs"/>
              </a:rPr>
              <a:t>SimpleDB</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模仿了</a:t>
            </a:r>
            <a:r>
              <a:rPr lang="en-US" altLang="zh-CN" sz="1200" kern="1200" dirty="0" smtClean="0">
                <a:solidFill>
                  <a:schemeClr val="tx1"/>
                </a:solidFill>
                <a:effectLst/>
                <a:latin typeface="+mn-lt"/>
                <a:ea typeface="+mn-ea"/>
                <a:cs typeface="+mn-cs"/>
              </a:rPr>
              <a:t>Google</a:t>
            </a:r>
            <a:r>
              <a:rPr lang="zh-CN" altLang="zh-CN" sz="1200" kern="1200" dirty="0" smtClean="0">
                <a:solidFill>
                  <a:schemeClr val="tx1"/>
                </a:solidFill>
                <a:effectLst/>
                <a:latin typeface="+mn-lt"/>
                <a:ea typeface="+mn-ea"/>
                <a:cs typeface="+mn-cs"/>
              </a:rPr>
              <a:t>的</a:t>
            </a:r>
            <a:r>
              <a:rPr lang="en-US" altLang="zh-CN" sz="1200" kern="1200" dirty="0" err="1" smtClean="0">
                <a:solidFill>
                  <a:schemeClr val="tx1"/>
                </a:solidFill>
                <a:effectLst/>
                <a:latin typeface="+mn-lt"/>
                <a:ea typeface="+mn-ea"/>
                <a:cs typeface="+mn-cs"/>
              </a:rPr>
              <a:t>Bigtable</a:t>
            </a:r>
            <a:r>
              <a:rPr lang="zh-CN" altLang="zh-CN" sz="1200" kern="1200" dirty="0" smtClean="0">
                <a:solidFill>
                  <a:schemeClr val="tx1"/>
                </a:solidFill>
                <a:effectLst/>
                <a:latin typeface="+mn-lt"/>
                <a:ea typeface="+mn-ea"/>
                <a:cs typeface="+mn-cs"/>
              </a:rPr>
              <a:t>，这两者属于</a:t>
            </a:r>
            <a:r>
              <a:rPr lang="en-US" altLang="zh-CN" sz="1200" kern="1200" dirty="0" smtClean="0">
                <a:solidFill>
                  <a:schemeClr val="tx1"/>
                </a:solidFill>
                <a:effectLst/>
                <a:latin typeface="+mn-lt"/>
                <a:ea typeface="+mn-ea"/>
                <a:cs typeface="+mn-cs"/>
              </a:rPr>
              <a:t>PaaS</a:t>
            </a:r>
            <a:r>
              <a:rPr lang="zh-CN" altLang="zh-CN" sz="1200" kern="1200" dirty="0" smtClean="0">
                <a:solidFill>
                  <a:schemeClr val="tx1"/>
                </a:solidFill>
                <a:effectLst/>
                <a:latin typeface="+mn-lt"/>
                <a:ea typeface="+mn-ea"/>
                <a:cs typeface="+mn-cs"/>
              </a:rPr>
              <a:t>的范畴，而它新提供的电子商务服务</a:t>
            </a:r>
            <a:r>
              <a:rPr lang="en-US" altLang="zh-CN" sz="1200" kern="1200" dirty="0" smtClean="0">
                <a:solidFill>
                  <a:schemeClr val="tx1"/>
                </a:solidFill>
                <a:effectLst/>
                <a:latin typeface="+mn-lt"/>
                <a:ea typeface="+mn-ea"/>
                <a:cs typeface="+mn-cs"/>
              </a:rPr>
              <a:t>FPS</a:t>
            </a:r>
            <a:r>
              <a:rPr lang="zh-CN" altLang="zh-CN" sz="1200" kern="1200" dirty="0" smtClean="0">
                <a:solidFill>
                  <a:schemeClr val="tx1"/>
                </a:solidFill>
                <a:effectLst/>
                <a:latin typeface="+mn-lt"/>
                <a:ea typeface="+mn-ea"/>
                <a:cs typeface="+mn-cs"/>
              </a:rPr>
              <a:t>和</a:t>
            </a:r>
            <a:r>
              <a:rPr lang="en-US" altLang="zh-CN" sz="1200" kern="1200" dirty="0" err="1" smtClean="0">
                <a:solidFill>
                  <a:schemeClr val="tx1"/>
                </a:solidFill>
                <a:effectLst/>
                <a:latin typeface="+mn-lt"/>
                <a:ea typeface="+mn-ea"/>
                <a:cs typeface="+mn-cs"/>
              </a:rPr>
              <a:t>DevPay</a:t>
            </a:r>
            <a:r>
              <a:rPr lang="zh-CN" altLang="zh-CN" sz="1200" kern="1200" dirty="0" smtClean="0">
                <a:solidFill>
                  <a:schemeClr val="tx1"/>
                </a:solidFill>
                <a:effectLst/>
                <a:latin typeface="+mn-lt"/>
                <a:ea typeface="+mn-ea"/>
                <a:cs typeface="+mn-cs"/>
              </a:rPr>
              <a:t>以及网站访问统计服务</a:t>
            </a:r>
            <a:r>
              <a:rPr lang="en-US" altLang="zh-CN" sz="1200" kern="1200" dirty="0" err="1" smtClean="0">
                <a:solidFill>
                  <a:schemeClr val="tx1"/>
                </a:solidFill>
                <a:effectLst/>
                <a:latin typeface="+mn-lt"/>
                <a:ea typeface="+mn-ea"/>
                <a:cs typeface="+mn-cs"/>
              </a:rPr>
              <a:t>Alexa</a:t>
            </a:r>
            <a:r>
              <a:rPr lang="en-US" altLang="zh-CN" sz="1200" kern="1200" dirty="0" smtClean="0">
                <a:solidFill>
                  <a:schemeClr val="tx1"/>
                </a:solidFill>
                <a:effectLst/>
                <a:latin typeface="+mn-lt"/>
                <a:ea typeface="+mn-ea"/>
                <a:cs typeface="+mn-cs"/>
              </a:rPr>
              <a:t> Web</a:t>
            </a:r>
            <a:r>
              <a:rPr lang="zh-CN" altLang="zh-CN" sz="1200" kern="1200" dirty="0" smtClean="0">
                <a:solidFill>
                  <a:schemeClr val="tx1"/>
                </a:solidFill>
                <a:effectLst/>
                <a:latin typeface="+mn-lt"/>
                <a:ea typeface="+mn-ea"/>
                <a:cs typeface="+mn-cs"/>
              </a:rPr>
              <a:t>服务，则属于</a:t>
            </a:r>
            <a:r>
              <a:rPr lang="en-US" altLang="zh-CN" sz="1200" kern="1200" dirty="0" smtClean="0">
                <a:solidFill>
                  <a:schemeClr val="tx1"/>
                </a:solidFill>
                <a:effectLst/>
                <a:latin typeface="+mn-lt"/>
                <a:ea typeface="+mn-ea"/>
                <a:cs typeface="+mn-cs"/>
              </a:rPr>
              <a:t>SaaS</a:t>
            </a:r>
            <a:r>
              <a:rPr lang="zh-CN" altLang="zh-CN" sz="1200" kern="1200" dirty="0" smtClean="0">
                <a:solidFill>
                  <a:schemeClr val="tx1"/>
                </a:solidFill>
                <a:effectLst/>
                <a:latin typeface="+mn-lt"/>
                <a:ea typeface="+mn-ea"/>
                <a:cs typeface="+mn-cs"/>
              </a:rPr>
              <a:t>的范畴。</a:t>
            </a:r>
            <a:endParaRPr lang="zh-CN" altLang="zh-CN"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37259580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129" name="Rectangle 1"/>
          <p:cNvSpPr txBox="1">
            <a:spLocks noGrp="1" noRot="1" noChangeAspect="1" noChangeArrowheads="1"/>
          </p:cNvSpPr>
          <p:nvPr>
            <p:ph type="sldImg"/>
          </p:nvPr>
        </p:nvSpPr>
        <p:spPr bwMode="auto">
          <a:xfrm>
            <a:off x="0" y="695325"/>
            <a:ext cx="1588" cy="1588"/>
          </a:xfrm>
          <a:prstGeom prst="rect">
            <a:avLst/>
          </a:prstGeom>
          <a:solidFill>
            <a:srgbClr val="FFFFFF"/>
          </a:solidFill>
          <a:ln>
            <a:solidFill>
              <a:srgbClr val="000000"/>
            </a:solidFill>
            <a:miter lim="800000"/>
            <a:headEnd/>
            <a:tailEnd/>
          </a:ln>
        </p:spPr>
      </p:sp>
      <p:sp>
        <p:nvSpPr>
          <p:cNvPr id="48130" name="Rectangle 2"/>
          <p:cNvSpPr txBox="1">
            <a:spLocks noGrp="1" noChangeArrowheads="1"/>
          </p:cNvSpPr>
          <p:nvPr>
            <p:ph type="body" idx="1"/>
          </p:nvPr>
        </p:nvSpPr>
        <p:spPr bwMode="auto">
          <a:xfrm>
            <a:off x="685800" y="4343400"/>
            <a:ext cx="5486400" cy="4114800"/>
          </a:xfrm>
          <a:prstGeom prst="rect">
            <a:avLst/>
          </a:prstGeom>
          <a:noFill/>
          <a:ln>
            <a:round/>
            <a:headEnd/>
            <a:tailEnd/>
          </a:ln>
        </p:spPr>
        <p:txBody>
          <a:bodyPr wrap="none" anchor="ctr"/>
          <a:lstStyle/>
          <a:p>
            <a:endParaRPr lang="zh-CN" altLang="zh-CN" dirty="0"/>
          </a:p>
        </p:txBody>
      </p:sp>
    </p:spTree>
    <p:extLst>
      <p:ext uri="{BB962C8B-B14F-4D97-AF65-F5344CB8AC3E}">
        <p14:creationId xmlns:p14="http://schemas.microsoft.com/office/powerpoint/2010/main" val="37996283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3" name="Rectangle 1"/>
          <p:cNvSpPr txBox="1">
            <a:spLocks noGrp="1" noRot="1" noChangeAspect="1" noChangeArrowheads="1"/>
          </p:cNvSpPr>
          <p:nvPr>
            <p:ph type="sldImg"/>
          </p:nvPr>
        </p:nvSpPr>
        <p:spPr bwMode="auto">
          <a:xfrm>
            <a:off x="0" y="695325"/>
            <a:ext cx="1588" cy="1588"/>
          </a:xfrm>
          <a:prstGeom prst="rect">
            <a:avLst/>
          </a:prstGeom>
          <a:solidFill>
            <a:srgbClr val="FFFFFF"/>
          </a:solidFill>
          <a:ln>
            <a:solidFill>
              <a:srgbClr val="000000"/>
            </a:solidFill>
            <a:miter lim="800000"/>
            <a:headEnd/>
            <a:tailEnd/>
          </a:ln>
        </p:spPr>
      </p:sp>
      <p:sp>
        <p:nvSpPr>
          <p:cNvPr id="49154" name="Rectangle 2"/>
          <p:cNvSpPr txBox="1">
            <a:spLocks noGrp="1" noChangeArrowheads="1"/>
          </p:cNvSpPr>
          <p:nvPr>
            <p:ph type="body" idx="1"/>
          </p:nvPr>
        </p:nvSpPr>
        <p:spPr bwMode="auto">
          <a:xfrm>
            <a:off x="685800" y="4343400"/>
            <a:ext cx="5484813" cy="4114800"/>
          </a:xfrm>
          <a:prstGeom prst="rect">
            <a:avLst/>
          </a:prstGeom>
          <a:noFill/>
          <a:ln>
            <a:round/>
            <a:headEnd/>
            <a:tailEnd/>
          </a:ln>
        </p:spPr>
        <p:txBody>
          <a:bodyPr wrap="none" anchor="ctr"/>
          <a:lstStyle/>
          <a:p>
            <a:endParaRPr lang="zh-CN" altLang="zh-CN"/>
          </a:p>
        </p:txBody>
      </p:sp>
    </p:spTree>
    <p:extLst>
      <p:ext uri="{BB962C8B-B14F-4D97-AF65-F5344CB8AC3E}">
        <p14:creationId xmlns:p14="http://schemas.microsoft.com/office/powerpoint/2010/main" val="312113593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23</a:t>
            </a:fld>
            <a:endParaRPr lang="zh-CN" altLang="en-US"/>
          </a:p>
        </p:txBody>
      </p:sp>
    </p:spTree>
    <p:extLst>
      <p:ext uri="{BB962C8B-B14F-4D97-AF65-F5344CB8AC3E}">
        <p14:creationId xmlns:p14="http://schemas.microsoft.com/office/powerpoint/2010/main" val="15267205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dirty="0" smtClean="0">
                <a:effectLst/>
              </a:rPr>
              <a:t>例如，</a:t>
            </a:r>
            <a:r>
              <a:rPr lang="en-US" altLang="zh-CN" dirty="0" smtClean="0">
                <a:effectLst/>
              </a:rPr>
              <a:t>2010</a:t>
            </a:r>
            <a:r>
              <a:rPr lang="zh-CN" altLang="zh-CN" dirty="0" smtClean="0">
                <a:effectLst/>
              </a:rPr>
              <a:t>年，美国政府数据中心的基础设施投资占全部</a:t>
            </a:r>
            <a:r>
              <a:rPr lang="en-US" altLang="zh-CN" dirty="0" smtClean="0">
                <a:effectLst/>
              </a:rPr>
              <a:t>IT</a:t>
            </a:r>
            <a:r>
              <a:rPr lang="zh-CN" altLang="zh-CN" dirty="0" smtClean="0">
                <a:effectLst/>
              </a:rPr>
              <a:t>项目投资的</a:t>
            </a:r>
            <a:r>
              <a:rPr lang="en-US" altLang="zh-CN" dirty="0" smtClean="0">
                <a:effectLst/>
              </a:rPr>
              <a:t>30%</a:t>
            </a:r>
            <a:r>
              <a:rPr lang="zh-CN" altLang="zh-CN" dirty="0" smtClean="0">
                <a:effectLst/>
              </a:rPr>
              <a:t>左右，而只有部分投资对社会生活产生了影响。使用云计算的</a:t>
            </a:r>
            <a:r>
              <a:rPr lang="en-US" altLang="zh-CN" dirty="0" smtClean="0">
                <a:effectLst/>
              </a:rPr>
              <a:t>IT</a:t>
            </a:r>
            <a:r>
              <a:rPr lang="zh-CN" altLang="zh-CN" dirty="0" smtClean="0">
                <a:effectLst/>
              </a:rPr>
              <a:t>服务，节省数据中心建设投资的近</a:t>
            </a:r>
            <a:r>
              <a:rPr lang="en-US" altLang="zh-CN" dirty="0" smtClean="0">
                <a:effectLst/>
              </a:rPr>
              <a:t>30%</a:t>
            </a:r>
            <a:r>
              <a:rPr lang="zh-CN" altLang="zh-CN" dirty="0" smtClean="0">
                <a:effectLst/>
              </a:rPr>
              <a:t>，并大大提高应用软件性能，改善用户体验。结余资金可用于改善</a:t>
            </a:r>
            <a:r>
              <a:rPr lang="en-US" altLang="zh-CN" dirty="0" smtClean="0">
                <a:effectLst/>
              </a:rPr>
              <a:t>IT</a:t>
            </a:r>
            <a:r>
              <a:rPr lang="zh-CN" altLang="zh-CN" dirty="0" smtClean="0">
                <a:effectLst/>
              </a:rPr>
              <a:t>设施性能或进行再投资，并将更多的工作精力致力于民众的服务以及开发、部署创新性活动等。所以，云计算的使用将推动</a:t>
            </a:r>
            <a:r>
              <a:rPr lang="en-US" altLang="zh-CN" dirty="0" smtClean="0">
                <a:effectLst/>
              </a:rPr>
              <a:t>IT</a:t>
            </a:r>
            <a:r>
              <a:rPr lang="zh-CN" altLang="zh-CN" dirty="0" smtClean="0">
                <a:effectLst/>
              </a:rPr>
              <a:t>机构的精简，使政府无需维护复杂的技术环境，将注意力从技术本身转移到提升关键能力和改善政府职能上来。云计算使设备集中管理，在能源供应地区部署云计算数据中心可以减少对资源的消耗。在目前煤电仍占据主导的情况下，对于富余电力的有效利用既能提高煤电的使用效率，为云计算提供了可靠的电力保证，也能有效降低煤的消耗。以内蒙古自治区为例，每年有将近</a:t>
            </a:r>
            <a:r>
              <a:rPr lang="en-US" altLang="zh-CN" dirty="0" smtClean="0">
                <a:effectLst/>
              </a:rPr>
              <a:t>6</a:t>
            </a:r>
            <a:r>
              <a:rPr lang="zh-CN" altLang="zh-CN" dirty="0" smtClean="0">
                <a:effectLst/>
              </a:rPr>
              <a:t>个月的霜冻期，</a:t>
            </a:r>
            <a:r>
              <a:rPr lang="en-US" altLang="zh-CN" u="none" strike="noStrike" dirty="0" err="1" smtClean="0">
                <a:effectLst/>
              </a:rPr>
              <a:t>云计算</a:t>
            </a:r>
            <a:r>
              <a:rPr lang="zh-CN" altLang="zh-CN" dirty="0" smtClean="0">
                <a:effectLst/>
              </a:rPr>
              <a:t>部署策略采取“就地取电”，让富余电力找到了一个最佳的利用途径，实现了最优质高效的利用，同时也省去了长距离输电而带来的电能损耗，是典型的共赢之举，为国家节约了大量的电力资源。</a:t>
            </a:r>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24</a:t>
            </a:fld>
            <a:endParaRPr lang="zh-CN" altLang="en-US"/>
          </a:p>
        </p:txBody>
      </p:sp>
    </p:spTree>
    <p:extLst>
      <p:ext uri="{BB962C8B-B14F-4D97-AF65-F5344CB8AC3E}">
        <p14:creationId xmlns:p14="http://schemas.microsoft.com/office/powerpoint/2010/main" val="722381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mn-lt"/>
                <a:ea typeface="+mn-ea"/>
                <a:cs typeface="+mn-cs"/>
              </a:rPr>
              <a:t>IT</a:t>
            </a:r>
            <a:r>
              <a:rPr lang="zh-CN" altLang="zh-CN" sz="1200" kern="1200" dirty="0" smtClean="0">
                <a:solidFill>
                  <a:schemeClr val="tx1"/>
                </a:solidFill>
                <a:effectLst/>
                <a:latin typeface="+mn-lt"/>
                <a:ea typeface="+mn-ea"/>
                <a:cs typeface="+mn-cs"/>
              </a:rPr>
              <a:t>服务质量主要依赖于客户对未来服务需求的预测的能力，业务迁移到云计算平台后，无需规划额外的硬件和软件，能执行远程访问，并可获取最新的技术服务（云服务商负责软件自动更新，无需客户管理检测和更新系统）。云计算服务能够提供快速的扩展和收缩能力以满足不可预知的需求变化，更加适应客户迫切的需求变化。</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25</a:t>
            </a:fld>
            <a:endParaRPr lang="zh-CN" altLang="en-US"/>
          </a:p>
        </p:txBody>
      </p:sp>
    </p:spTree>
    <p:extLst>
      <p:ext uri="{BB962C8B-B14F-4D97-AF65-F5344CB8AC3E}">
        <p14:creationId xmlns:p14="http://schemas.microsoft.com/office/powerpoint/2010/main" val="16697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愿景</a:t>
            </a:r>
            <a:r>
              <a:rPr lang="en-US" altLang="zh-CN" dirty="0" smtClean="0"/>
              <a:t>:</a:t>
            </a:r>
          </a:p>
          <a:p>
            <a:r>
              <a:rPr lang="zh-CN" altLang="en-US" dirty="0" smtClean="0"/>
              <a:t>计算机的服务能力可以作为一种商品进行流通。就像水、电、 气一样取之方便，费用低廉。</a:t>
            </a:r>
          </a:p>
        </p:txBody>
      </p:sp>
      <p:sp>
        <p:nvSpPr>
          <p:cNvPr id="4" name="灯片编号占位符 3"/>
          <p:cNvSpPr>
            <a:spLocks noGrp="1"/>
          </p:cNvSpPr>
          <p:nvPr>
            <p:ph type="sldNum" sz="quarter" idx="10"/>
          </p:nvPr>
        </p:nvSpPr>
        <p:spPr/>
        <p:txBody>
          <a:bodyPr/>
          <a:lstStyle/>
          <a:p>
            <a:fld id="{A5B49EA6-4375-4105-8719-20A51BAC3DC3}" type="slidenum">
              <a:rPr lang="zh-CN" altLang="en-US" smtClean="0"/>
              <a:pPr/>
              <a:t>3</a:t>
            </a:fld>
            <a:endParaRPr lang="zh-CN" altLang="en-US"/>
          </a:p>
        </p:txBody>
      </p:sp>
    </p:spTree>
    <p:extLst>
      <p:ext uri="{BB962C8B-B14F-4D97-AF65-F5344CB8AC3E}">
        <p14:creationId xmlns:p14="http://schemas.microsoft.com/office/powerpoint/2010/main" val="22215131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尽管采用了高可靠性和可用性的架构设计，云计算服务还是有可能并且确实出现过业务中断和性能下降。例如，</a:t>
            </a:r>
            <a:r>
              <a:rPr lang="en-US" altLang="zh-CN" sz="1200" kern="1200" dirty="0" smtClean="0">
                <a:solidFill>
                  <a:schemeClr val="tx1"/>
                </a:solidFill>
                <a:effectLst/>
                <a:latin typeface="+mn-lt"/>
                <a:ea typeface="+mn-ea"/>
                <a:cs typeface="+mn-cs"/>
              </a:rPr>
              <a:t>2008</a:t>
            </a:r>
            <a:r>
              <a:rPr lang="zh-CN" altLang="zh-CN" sz="1200" kern="1200" dirty="0" smtClean="0">
                <a:solidFill>
                  <a:schemeClr val="tx1"/>
                </a:solidFill>
                <a:effectLst/>
                <a:latin typeface="+mn-lt"/>
                <a:ea typeface="+mn-ea"/>
                <a:cs typeface="+mn-cs"/>
              </a:rPr>
              <a:t>年</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月，一个大家所知的云存储服务曾经中断服务三个小时，包括多家公司都受到了影响。</a:t>
            </a:r>
            <a:r>
              <a:rPr lang="en-US" altLang="zh-CN" sz="1200" kern="1200" dirty="0" smtClean="0">
                <a:solidFill>
                  <a:schemeClr val="tx1"/>
                </a:solidFill>
                <a:effectLst/>
                <a:latin typeface="+mn-lt"/>
                <a:ea typeface="+mn-ea"/>
                <a:cs typeface="+mn-cs"/>
              </a:rPr>
              <a:t>2009</a:t>
            </a:r>
            <a:r>
              <a:rPr lang="zh-CN" altLang="zh-CN" sz="1200" kern="1200" dirty="0" smtClean="0">
                <a:solidFill>
                  <a:schemeClr val="tx1"/>
                </a:solidFill>
                <a:effectLst/>
                <a:latin typeface="+mn-lt"/>
                <a:ea typeface="+mn-ea"/>
                <a:cs typeface="+mn-cs"/>
              </a:rPr>
              <a:t>年</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月，雷雨天气导致某</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云服务商的部分服务中断了四个小时，一些用户受到了影响，而在</a:t>
            </a:r>
            <a:r>
              <a:rPr lang="en-US" altLang="zh-CN" sz="1200" kern="1200" dirty="0" smtClean="0">
                <a:solidFill>
                  <a:schemeClr val="tx1"/>
                </a:solidFill>
                <a:effectLst/>
                <a:latin typeface="+mn-lt"/>
                <a:ea typeface="+mn-ea"/>
                <a:cs typeface="+mn-cs"/>
              </a:rPr>
              <a:t>2011</a:t>
            </a:r>
            <a:r>
              <a:rPr lang="zh-CN" altLang="zh-CN" sz="1200" kern="1200" dirty="0" smtClean="0">
                <a:solidFill>
                  <a:schemeClr val="tx1"/>
                </a:solidFill>
                <a:effectLst/>
                <a:latin typeface="+mn-lt"/>
                <a:ea typeface="+mn-ea"/>
                <a:cs typeface="+mn-cs"/>
              </a:rPr>
              <a:t>年</a:t>
            </a:r>
            <a:r>
              <a:rPr lang="en-US" altLang="zh-CN" sz="1200" kern="1200" dirty="0" smtClean="0">
                <a:solidFill>
                  <a:schemeClr val="tx1"/>
                </a:solidFill>
                <a:effectLst/>
                <a:latin typeface="+mn-lt"/>
                <a:ea typeface="+mn-ea"/>
                <a:cs typeface="+mn-cs"/>
              </a:rPr>
              <a:t>4</a:t>
            </a:r>
            <a:r>
              <a:rPr lang="zh-CN" altLang="zh-CN" sz="1200" kern="1200" dirty="0" smtClean="0">
                <a:solidFill>
                  <a:schemeClr val="tx1"/>
                </a:solidFill>
                <a:effectLst/>
                <a:latin typeface="+mn-lt"/>
                <a:ea typeface="+mn-ea"/>
                <a:cs typeface="+mn-cs"/>
              </a:rPr>
              <a:t>月这家</a:t>
            </a:r>
            <a:r>
              <a:rPr lang="en-US" altLang="zh-CN" sz="1200" kern="1200" dirty="0" err="1" smtClean="0">
                <a:solidFill>
                  <a:schemeClr val="tx1"/>
                </a:solidFill>
                <a:effectLst/>
                <a:latin typeface="+mn-lt"/>
                <a:ea typeface="+mn-ea"/>
                <a:cs typeface="+mn-cs"/>
              </a:rPr>
              <a:t>IaaS</a:t>
            </a:r>
            <a:r>
              <a:rPr lang="zh-CN" altLang="zh-CN" sz="1200" kern="1200" dirty="0" smtClean="0">
                <a:solidFill>
                  <a:schemeClr val="tx1"/>
                </a:solidFill>
                <a:effectLst/>
                <a:latin typeface="+mn-lt"/>
                <a:ea typeface="+mn-ea"/>
                <a:cs typeface="+mn-cs"/>
              </a:rPr>
              <a:t>云服务商因网络升级导致的服务中断更为严重，中断时间超过了</a:t>
            </a:r>
            <a:r>
              <a:rPr lang="en-US" altLang="zh-CN" sz="1200" kern="1200" dirty="0" smtClean="0">
                <a:solidFill>
                  <a:schemeClr val="tx1"/>
                </a:solidFill>
                <a:effectLst/>
                <a:latin typeface="+mn-lt"/>
                <a:ea typeface="+mn-ea"/>
                <a:cs typeface="+mn-cs"/>
              </a:rPr>
              <a:t>24</a:t>
            </a:r>
            <a:r>
              <a:rPr lang="zh-CN" altLang="zh-CN" sz="1200" kern="1200" dirty="0" smtClean="0">
                <a:solidFill>
                  <a:schemeClr val="tx1"/>
                </a:solidFill>
                <a:effectLst/>
                <a:latin typeface="+mn-lt"/>
                <a:ea typeface="+mn-ea"/>
                <a:cs typeface="+mn-cs"/>
              </a:rPr>
              <a:t>小时。同样在</a:t>
            </a:r>
            <a:r>
              <a:rPr lang="en-US" altLang="zh-CN" sz="1200" kern="1200" dirty="0" smtClean="0">
                <a:solidFill>
                  <a:schemeClr val="tx1"/>
                </a:solidFill>
                <a:effectLst/>
                <a:latin typeface="+mn-lt"/>
                <a:ea typeface="+mn-ea"/>
                <a:cs typeface="+mn-cs"/>
              </a:rPr>
              <a:t>2008</a:t>
            </a:r>
            <a:r>
              <a:rPr lang="zh-CN" altLang="zh-CN" sz="1200" kern="1200" dirty="0" smtClean="0">
                <a:solidFill>
                  <a:schemeClr val="tx1"/>
                </a:solidFill>
                <a:effectLst/>
                <a:latin typeface="+mn-lt"/>
                <a:ea typeface="+mn-ea"/>
                <a:cs typeface="+mn-cs"/>
              </a:rPr>
              <a:t>年</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月，某</a:t>
            </a:r>
            <a:r>
              <a:rPr lang="en-US" altLang="zh-CN" sz="1200" kern="1200" dirty="0" smtClean="0">
                <a:solidFill>
                  <a:schemeClr val="tx1"/>
                </a:solidFill>
                <a:effectLst/>
                <a:latin typeface="+mn-lt"/>
                <a:ea typeface="+mn-ea"/>
                <a:cs typeface="+mn-cs"/>
              </a:rPr>
              <a:t>SaaS</a:t>
            </a:r>
            <a:r>
              <a:rPr lang="zh-CN" altLang="zh-CN" sz="1200" kern="1200" dirty="0" smtClean="0">
                <a:solidFill>
                  <a:schemeClr val="tx1"/>
                </a:solidFill>
                <a:effectLst/>
                <a:latin typeface="+mn-lt"/>
                <a:ea typeface="+mn-ea"/>
                <a:cs typeface="+mn-cs"/>
              </a:rPr>
              <a:t>云数据库集群故障导致服务中断了几个小时，并且在</a:t>
            </a:r>
            <a:r>
              <a:rPr lang="en-US" altLang="zh-CN" sz="1200" kern="1200" dirty="0" smtClean="0">
                <a:solidFill>
                  <a:schemeClr val="tx1"/>
                </a:solidFill>
                <a:effectLst/>
                <a:latin typeface="+mn-lt"/>
                <a:ea typeface="+mn-ea"/>
                <a:cs typeface="+mn-cs"/>
              </a:rPr>
              <a:t>2009</a:t>
            </a:r>
            <a:r>
              <a:rPr lang="zh-CN" altLang="zh-CN" sz="1200" kern="1200" dirty="0" smtClean="0">
                <a:solidFill>
                  <a:schemeClr val="tx1"/>
                </a:solidFill>
                <a:effectLst/>
                <a:latin typeface="+mn-lt"/>
                <a:ea typeface="+mn-ea"/>
                <a:cs typeface="+mn-cs"/>
              </a:rPr>
              <a:t>年</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月，由于网络设备故障该</a:t>
            </a:r>
            <a:r>
              <a:rPr lang="en-US" altLang="zh-CN" sz="1200" kern="1200" dirty="0" smtClean="0">
                <a:solidFill>
                  <a:schemeClr val="tx1"/>
                </a:solidFill>
                <a:effectLst/>
                <a:latin typeface="+mn-lt"/>
                <a:ea typeface="+mn-ea"/>
                <a:cs typeface="+mn-cs"/>
              </a:rPr>
              <a:t>SaaS</a:t>
            </a:r>
            <a:r>
              <a:rPr lang="zh-CN" altLang="zh-CN" sz="1200" kern="1200" dirty="0" smtClean="0">
                <a:solidFill>
                  <a:schemeClr val="tx1"/>
                </a:solidFill>
                <a:effectLst/>
                <a:latin typeface="+mn-lt"/>
                <a:ea typeface="+mn-ea"/>
                <a:cs typeface="+mn-cs"/>
              </a:rPr>
              <a:t>云数据库再次出现短暂中断。</a:t>
            </a:r>
            <a:r>
              <a:rPr lang="en-US" altLang="zh-CN" sz="1200" kern="1200" dirty="0" smtClean="0">
                <a:solidFill>
                  <a:schemeClr val="tx1"/>
                </a:solidFill>
                <a:effectLst/>
                <a:latin typeface="+mn-lt"/>
                <a:ea typeface="+mn-ea"/>
                <a:cs typeface="+mn-cs"/>
              </a:rPr>
              <a:t>2009</a:t>
            </a:r>
            <a:r>
              <a:rPr lang="zh-CN" altLang="zh-CN" sz="1200" kern="1200" dirty="0" smtClean="0">
                <a:solidFill>
                  <a:schemeClr val="tx1"/>
                </a:solidFill>
                <a:effectLst/>
                <a:latin typeface="+mn-lt"/>
                <a:ea typeface="+mn-ea"/>
                <a:cs typeface="+mn-cs"/>
              </a:rPr>
              <a:t>年</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月，因为升级操作导致网络出现问题，某</a:t>
            </a:r>
            <a:r>
              <a:rPr lang="en-US" altLang="zh-CN" sz="1200" kern="1200" dirty="0" err="1" smtClean="0">
                <a:solidFill>
                  <a:schemeClr val="tx1"/>
                </a:solidFill>
                <a:effectLst/>
                <a:latin typeface="+mn-lt"/>
                <a:ea typeface="+mn-ea"/>
                <a:cs typeface="+mn-cs"/>
              </a:rPr>
              <a:t>PaaS</a:t>
            </a:r>
            <a:r>
              <a:rPr lang="zh-CN" altLang="zh-CN" sz="1200" kern="1200" dirty="0" smtClean="0">
                <a:solidFill>
                  <a:schemeClr val="tx1"/>
                </a:solidFill>
                <a:effectLst/>
                <a:latin typeface="+mn-lt"/>
                <a:ea typeface="+mn-ea"/>
                <a:cs typeface="+mn-cs"/>
              </a:rPr>
              <a:t>云服务质量严重下降，故障持续时间长达</a:t>
            </a:r>
            <a:r>
              <a:rPr lang="en-US" altLang="zh-CN" sz="1200" kern="1200" dirty="0" smtClean="0">
                <a:solidFill>
                  <a:schemeClr val="tx1"/>
                </a:solidFill>
                <a:effectLst/>
                <a:latin typeface="+mn-lt"/>
                <a:ea typeface="+mn-ea"/>
                <a:cs typeface="+mn-cs"/>
              </a:rPr>
              <a:t>22</a:t>
            </a:r>
            <a:r>
              <a:rPr lang="zh-CN" altLang="zh-CN" sz="1200" kern="1200" dirty="0" smtClean="0">
                <a:solidFill>
                  <a:schemeClr val="tx1"/>
                </a:solidFill>
                <a:effectLst/>
                <a:latin typeface="+mn-lt"/>
                <a:ea typeface="+mn-ea"/>
                <a:cs typeface="+mn-cs"/>
              </a:rPr>
              <a:t>小时左右。除了利用互联网对公共服务发起攻击之外，拒绝服务攻击也有可能瞄准内部服务。拒绝服务攻击是指利用伪造的请求使目标饱和来阻止对合法请求做出及时响应。攻击者通常使用多台计算机或一个僵尸网络发动攻击。攻击者发起分布式拒绝服务攻击之后，即使最后未成功也需要快速消耗大量资源去抵御攻击，从而导致用户费用飙升。云计算平台的动态配置让攻击者在发起攻击时变得更为简单。尽管云计算资源的规模较为庞大，但如果攻击者利用大量计算机发起攻击时，云计算资源的利用也会达到饱和状态。</a:t>
            </a:r>
          </a:p>
          <a:p>
            <a:r>
              <a:rPr lang="zh-CN" altLang="zh-CN" sz="1200" kern="1200" dirty="0" smtClean="0">
                <a:solidFill>
                  <a:schemeClr val="tx1"/>
                </a:solidFill>
                <a:effectLst/>
                <a:latin typeface="+mn-lt"/>
                <a:ea typeface="+mn-ea"/>
                <a:cs typeface="+mn-cs"/>
              </a:rPr>
              <a:t>对于一个可用性达到</a:t>
            </a:r>
            <a:r>
              <a:rPr lang="en-US" altLang="zh-CN" sz="1200" kern="1200" dirty="0" smtClean="0">
                <a:solidFill>
                  <a:schemeClr val="tx1"/>
                </a:solidFill>
                <a:effectLst/>
                <a:latin typeface="+mn-lt"/>
                <a:ea typeface="+mn-ea"/>
                <a:cs typeface="+mn-cs"/>
              </a:rPr>
              <a:t>99.95</a:t>
            </a:r>
            <a:r>
              <a:rPr lang="zh-CN" altLang="zh-CN" sz="1200" kern="1200" dirty="0" smtClean="0">
                <a:solidFill>
                  <a:schemeClr val="tx1"/>
                </a:solidFill>
                <a:effectLst/>
                <a:latin typeface="+mn-lt"/>
                <a:ea typeface="+mn-ea"/>
                <a:cs typeface="+mn-cs"/>
              </a:rPr>
              <a:t>％的云计算平台而言，也意味着在一年的时间内该系统的累计中断时间达到</a:t>
            </a:r>
            <a:r>
              <a:rPr lang="en-US" altLang="zh-CN" sz="1200" kern="1200" dirty="0" smtClean="0">
                <a:solidFill>
                  <a:schemeClr val="tx1"/>
                </a:solidFill>
                <a:effectLst/>
                <a:latin typeface="+mn-lt"/>
                <a:ea typeface="+mn-ea"/>
                <a:cs typeface="+mn-cs"/>
              </a:rPr>
              <a:t>4.38</a:t>
            </a:r>
            <a:r>
              <a:rPr lang="zh-CN" altLang="zh-CN" sz="1200" kern="1200" dirty="0" smtClean="0">
                <a:solidFill>
                  <a:schemeClr val="tx1"/>
                </a:solidFill>
                <a:effectLst/>
                <a:latin typeface="+mn-lt"/>
                <a:ea typeface="+mn-ea"/>
                <a:cs typeface="+mn-cs"/>
              </a:rPr>
              <a:t>小时。因定期维护而导致的系统中断通常不计入</a:t>
            </a:r>
            <a:r>
              <a:rPr lang="en-US" altLang="zh-CN" sz="1200" kern="1200" dirty="0" smtClean="0">
                <a:solidFill>
                  <a:schemeClr val="tx1"/>
                </a:solidFill>
                <a:effectLst/>
                <a:latin typeface="+mn-lt"/>
                <a:ea typeface="+mn-ea"/>
                <a:cs typeface="+mn-cs"/>
              </a:rPr>
              <a:t>SLA</a:t>
            </a:r>
            <a:r>
              <a:rPr lang="zh-CN" altLang="zh-CN" sz="1200" kern="1200" dirty="0" smtClean="0">
                <a:solidFill>
                  <a:schemeClr val="tx1"/>
                </a:solidFill>
                <a:effectLst/>
                <a:latin typeface="+mn-lt"/>
                <a:ea typeface="+mn-ea"/>
                <a:cs typeface="+mn-cs"/>
              </a:rPr>
              <a:t>的服务中断计算范围。在进行系统维护之前，云服务商通常会向客户发布相关通知。客户在应急和服务持续性规划当中应考虑云计算服务的可用性以及数据备份和容灾能力，以确保在云计算服务中断之后可以利用备用云计算服务、设备、位置等来恢复服务。对于云存储服务来说，服务的中断可能意味着托管应用发生了单点故障。在这种情况下，可以通过次级云服务商备份主云服务商所处理的数据，以确保在主云服务商的服务长时间中断或设备受损严重的情况下，由主云服务商处理的数据仍然可以访问以用来快速恢复业务系统的可用性。</a:t>
            </a:r>
          </a:p>
          <a:p>
            <a:r>
              <a:rPr lang="zh-CN" altLang="zh-CN" sz="1200" kern="1200" dirty="0" smtClean="0">
                <a:solidFill>
                  <a:schemeClr val="tx1"/>
                </a:solidFill>
                <a:effectLst/>
                <a:latin typeface="+mn-lt"/>
                <a:ea typeface="+mn-ea"/>
                <a:cs typeface="+mn-cs"/>
              </a:rPr>
              <a:t>如果客户依靠云服务商来存储和处理数据，客户必须提前做好充足的准备，确保云计算服务出现长时间中断时关键任务操作仍然可用。客户的应急计划不仅要解决长期和永久性系统中断所带来的问题，还要确保影响系统恢复的关键功能可以持续正常运行。制定了相应的策略，计划和标准化的操作流程之后，才能避免对难以充分追责的云服务商形成高度依赖。</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6FDCFB6C-4E8D-4F84-AEC0-1AE83A97BD1B}" type="slidenum">
              <a:rPr lang="zh-CN" altLang="en-US" smtClean="0"/>
              <a:t>26</a:t>
            </a:fld>
            <a:endParaRPr lang="zh-CN" altLang="en-US"/>
          </a:p>
        </p:txBody>
      </p:sp>
    </p:spTree>
    <p:extLst>
      <p:ext uri="{BB962C8B-B14F-4D97-AF65-F5344CB8AC3E}">
        <p14:creationId xmlns:p14="http://schemas.microsoft.com/office/powerpoint/2010/main" val="2417688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通常情况下，客户拥有较小规模和少数几名信息技术管理员和安全人员，无法处理所面临的管理、维护和安全等问题。云计算服务能够使客户获得和大型机构一样的大型数据中心的服务。</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27</a:t>
            </a:fld>
            <a:endParaRPr lang="zh-CN" altLang="en-US"/>
          </a:p>
        </p:txBody>
      </p:sp>
    </p:spTree>
    <p:extLst>
      <p:ext uri="{BB962C8B-B14F-4D97-AF65-F5344CB8AC3E}">
        <p14:creationId xmlns:p14="http://schemas.microsoft.com/office/powerpoint/2010/main" val="37996734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t>
            </a:r>
            <a:r>
              <a:rPr lang="zh-CN" altLang="en-US" dirty="0" smtClean="0"/>
              <a:t>纽约时报</a:t>
            </a:r>
            <a:r>
              <a:rPr lang="en-US" altLang="zh-CN" dirty="0" smtClean="0"/>
              <a:t>》</a:t>
            </a:r>
            <a:r>
              <a:rPr lang="zh-CN" altLang="en-US" dirty="0" smtClean="0"/>
              <a:t>租用亚马逊的云计算服务，使用基于云计算的开源软件</a:t>
            </a:r>
            <a:r>
              <a:rPr lang="en-US" altLang="zh-CN" dirty="0" err="1" smtClean="0"/>
              <a:t>Hadoop</a:t>
            </a:r>
            <a:r>
              <a:rPr lang="zh-CN" altLang="en-US" dirty="0" smtClean="0"/>
              <a:t>，将其自</a:t>
            </a:r>
            <a:r>
              <a:rPr lang="en-US" altLang="zh-CN" dirty="0" smtClean="0"/>
              <a:t>1851</a:t>
            </a:r>
            <a:r>
              <a:rPr lang="zh-CN" altLang="en-US" dirty="0" smtClean="0"/>
              <a:t>年以来的</a:t>
            </a:r>
            <a:r>
              <a:rPr lang="en-US" altLang="zh-CN" dirty="0" smtClean="0"/>
              <a:t>1100</a:t>
            </a:r>
            <a:r>
              <a:rPr lang="zh-CN" altLang="en-US" dirty="0" smtClean="0"/>
              <a:t>万份报道转变成可搜索的数字化文档，耗时仅一天。如果用传统方法，这项工作可能要数月才能完成。</a:t>
            </a:r>
          </a:p>
          <a:p>
            <a:endParaRPr lang="zh-CN" altLang="en-US" dirty="0"/>
          </a:p>
        </p:txBody>
      </p:sp>
      <p:sp>
        <p:nvSpPr>
          <p:cNvPr id="4" name="灯片编号占位符 3"/>
          <p:cNvSpPr>
            <a:spLocks noGrp="1"/>
          </p:cNvSpPr>
          <p:nvPr>
            <p:ph type="sldNum" sz="quarter" idx="10"/>
          </p:nvPr>
        </p:nvSpPr>
        <p:spPr/>
        <p:txBody>
          <a:bodyPr/>
          <a:lstStyle/>
          <a:p>
            <a:fld id="{A5B49EA6-4375-4105-8719-20A51BAC3DC3}" type="slidenum">
              <a:rPr lang="zh-CN" altLang="en-US" smtClean="0"/>
              <a:pPr/>
              <a:t>28</a:t>
            </a:fld>
            <a:endParaRPr lang="zh-CN" altLang="en-US"/>
          </a:p>
        </p:txBody>
      </p:sp>
    </p:spTree>
    <p:extLst>
      <p:ext uri="{BB962C8B-B14F-4D97-AF65-F5344CB8AC3E}">
        <p14:creationId xmlns:p14="http://schemas.microsoft.com/office/powerpoint/2010/main" val="3684084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sz="1200" dirty="0" smtClean="0"/>
              <a:t>过去</a:t>
            </a:r>
            <a:r>
              <a:rPr lang="en-US" altLang="zh-CN" sz="1200" dirty="0" smtClean="0"/>
              <a:t>10</a:t>
            </a:r>
            <a:r>
              <a:rPr lang="zh-CN" altLang="en-US" sz="1200" dirty="0" smtClean="0"/>
              <a:t>年，美国联邦政府的</a:t>
            </a:r>
            <a:r>
              <a:rPr lang="en-US" altLang="zh-CN" sz="1200" dirty="0" smtClean="0"/>
              <a:t>IT</a:t>
            </a:r>
            <a:r>
              <a:rPr lang="zh-CN" altLang="en-US" sz="1200" dirty="0" smtClean="0"/>
              <a:t>支出超过</a:t>
            </a:r>
            <a:r>
              <a:rPr lang="en-US" altLang="zh-CN" sz="1200" dirty="0" smtClean="0">
                <a:solidFill>
                  <a:srgbClr val="FF0000"/>
                </a:solidFill>
              </a:rPr>
              <a:t>6000</a:t>
            </a:r>
            <a:r>
              <a:rPr lang="zh-CN" altLang="en-US" sz="1200" dirty="0" smtClean="0">
                <a:solidFill>
                  <a:srgbClr val="FF0000"/>
                </a:solidFill>
              </a:rPr>
              <a:t>亿</a:t>
            </a:r>
            <a:r>
              <a:rPr lang="zh-CN" altLang="en-US" sz="1200" dirty="0" smtClean="0"/>
              <a:t>美元，美国政府各部门已建的数据中心约</a:t>
            </a:r>
            <a:r>
              <a:rPr lang="en-US" altLang="zh-CN" sz="1200" dirty="0" smtClean="0">
                <a:solidFill>
                  <a:srgbClr val="FF0000"/>
                </a:solidFill>
              </a:rPr>
              <a:t>2100</a:t>
            </a:r>
            <a:r>
              <a:rPr lang="zh-CN" altLang="en-US" sz="1200" dirty="0" smtClean="0">
                <a:solidFill>
                  <a:srgbClr val="FF0000"/>
                </a:solidFill>
              </a:rPr>
              <a:t>个</a:t>
            </a:r>
            <a:r>
              <a:rPr lang="zh-CN" altLang="en-US" sz="1200" dirty="0" smtClean="0"/>
              <a:t>左右</a:t>
            </a:r>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31</a:t>
            </a:fld>
            <a:endParaRPr lang="en-US" altLang="zh-CN"/>
          </a:p>
        </p:txBody>
      </p:sp>
    </p:spTree>
    <p:extLst>
      <p:ext uri="{BB962C8B-B14F-4D97-AF65-F5344CB8AC3E}">
        <p14:creationId xmlns:p14="http://schemas.microsoft.com/office/powerpoint/2010/main" val="9812733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98EE1A80-4EE8-4A5B-A13B-1B0155F40936}" type="slidenum">
              <a:rPr lang="en-US" altLang="zh-CN" smtClean="0"/>
              <a:pPr>
                <a:defRPr/>
              </a:pPr>
              <a:t>33</a:t>
            </a:fld>
            <a:endParaRPr lang="en-US" altLang="zh-CN"/>
          </a:p>
        </p:txBody>
      </p:sp>
    </p:spTree>
    <p:extLst>
      <p:ext uri="{BB962C8B-B14F-4D97-AF65-F5344CB8AC3E}">
        <p14:creationId xmlns:p14="http://schemas.microsoft.com/office/powerpoint/2010/main" val="18150047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98EE1A80-4EE8-4A5B-A13B-1B0155F40936}" type="slidenum">
              <a:rPr lang="en-US" altLang="zh-CN" smtClean="0"/>
              <a:pPr>
                <a:defRPr/>
              </a:pPr>
              <a:t>35</a:t>
            </a:fld>
            <a:endParaRPr lang="en-US" altLang="zh-CN"/>
          </a:p>
        </p:txBody>
      </p:sp>
    </p:spTree>
    <p:extLst>
      <p:ext uri="{BB962C8B-B14F-4D97-AF65-F5344CB8AC3E}">
        <p14:creationId xmlns:p14="http://schemas.microsoft.com/office/powerpoint/2010/main" val="2190622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JAB:</a:t>
            </a:r>
            <a:r>
              <a:rPr lang="zh-CN" altLang="en-US" dirty="0" smtClean="0"/>
              <a:t>执行风险授权和授予临时</a:t>
            </a:r>
            <a:r>
              <a:rPr lang="en-US" altLang="zh-CN" dirty="0" smtClean="0"/>
              <a:t>ATO</a:t>
            </a:r>
            <a:r>
              <a:rPr lang="zh-CN" altLang="en-US" dirty="0" smtClean="0"/>
              <a:t>，成员由来至国土安全部（</a:t>
            </a:r>
            <a:r>
              <a:rPr lang="en-US" altLang="zh-CN" dirty="0" smtClean="0"/>
              <a:t>DHS</a:t>
            </a:r>
            <a:r>
              <a:rPr lang="zh-CN" altLang="en-US" dirty="0" smtClean="0"/>
              <a:t>）、联邦事务管理总局（</a:t>
            </a:r>
            <a:r>
              <a:rPr lang="en-US" altLang="zh-CN" dirty="0" smtClean="0"/>
              <a:t>GSA</a:t>
            </a:r>
            <a:r>
              <a:rPr lang="zh-CN" altLang="en-US" dirty="0" smtClean="0"/>
              <a:t>）与国防部的首席信息官组成；</a:t>
            </a:r>
            <a:endParaRPr lang="en-US" altLang="zh-CN" dirty="0" smtClean="0"/>
          </a:p>
          <a:p>
            <a:r>
              <a:rPr lang="en-US" altLang="zh-CN" dirty="0" err="1" smtClean="0"/>
              <a:t>FedRAMP</a:t>
            </a:r>
            <a:r>
              <a:rPr lang="en-US" altLang="zh-CN" baseline="0" dirty="0" smtClean="0"/>
              <a:t> PMO</a:t>
            </a:r>
            <a:r>
              <a:rPr lang="zh-CN" altLang="en-US" baseline="0" dirty="0" smtClean="0"/>
              <a:t>：负责日常运营管理，</a:t>
            </a:r>
            <a:r>
              <a:rPr lang="zh-CN" altLang="zh-CN" sz="1200" kern="1200" dirty="0" smtClean="0">
                <a:solidFill>
                  <a:schemeClr val="tx1"/>
                </a:solidFill>
                <a:effectLst/>
                <a:latin typeface="+mn-lt"/>
                <a:ea typeface="+mn-ea"/>
                <a:cs typeface="+mn-cs"/>
              </a:rPr>
              <a:t>总务管理局</a:t>
            </a:r>
            <a:r>
              <a:rPr lang="en-US" altLang="zh-CN" sz="1200" kern="1200" dirty="0" smtClean="0">
                <a:solidFill>
                  <a:schemeClr val="tx1"/>
                </a:solidFill>
                <a:effectLst/>
                <a:latin typeface="+mn-lt"/>
                <a:ea typeface="+mn-ea"/>
                <a:cs typeface="+mn-cs"/>
              </a:rPr>
              <a:t>GSA</a:t>
            </a:r>
            <a:r>
              <a:rPr lang="zh-CN" altLang="en-US" sz="1200" kern="1200" dirty="0" smtClean="0">
                <a:solidFill>
                  <a:schemeClr val="tx1"/>
                </a:solidFill>
                <a:effectLst/>
                <a:latin typeface="+mn-lt"/>
                <a:ea typeface="+mn-ea"/>
                <a:cs typeface="+mn-cs"/>
              </a:rPr>
              <a:t>设立；</a:t>
            </a:r>
            <a:endParaRPr lang="en-US" altLang="zh-CN" sz="1200" kern="1200" dirty="0" smtClean="0">
              <a:solidFill>
                <a:schemeClr val="tx1"/>
              </a:solidFill>
              <a:effectLst/>
              <a:latin typeface="+mn-lt"/>
              <a:ea typeface="+mn-ea"/>
              <a:cs typeface="+mn-cs"/>
            </a:endParaRPr>
          </a:p>
          <a:p>
            <a:r>
              <a:rPr lang="en-US" altLang="zh-CN" baseline="0" dirty="0" smtClean="0"/>
              <a:t>DHS</a:t>
            </a:r>
            <a:r>
              <a:rPr lang="zh-CN" altLang="en-US" baseline="0" dirty="0" smtClean="0"/>
              <a:t>：监视并报告安全事件，为连续监视提供指导</a:t>
            </a:r>
            <a:endParaRPr lang="zh-CN" altLang="en-US" dirty="0"/>
          </a:p>
        </p:txBody>
      </p:sp>
      <p:sp>
        <p:nvSpPr>
          <p:cNvPr id="4" name="灯片编号占位符 3"/>
          <p:cNvSpPr>
            <a:spLocks noGrp="1"/>
          </p:cNvSpPr>
          <p:nvPr>
            <p:ph type="sldNum" sz="quarter" idx="10"/>
          </p:nvPr>
        </p:nvSpPr>
        <p:spPr/>
        <p:txBody>
          <a:bodyPr/>
          <a:lstStyle/>
          <a:p>
            <a:fld id="{D7538188-E8BC-4FC2-BD5F-3F02733524B5}" type="slidenum">
              <a:rPr lang="zh-CN" altLang="en-US" smtClean="0"/>
              <a:t>36</a:t>
            </a:fld>
            <a:endParaRPr lang="zh-CN" altLang="en-US"/>
          </a:p>
        </p:txBody>
      </p:sp>
    </p:spTree>
    <p:extLst>
      <p:ext uri="{BB962C8B-B14F-4D97-AF65-F5344CB8AC3E}">
        <p14:creationId xmlns:p14="http://schemas.microsoft.com/office/powerpoint/2010/main" val="19098685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以微软的</a:t>
            </a:r>
            <a:r>
              <a:rPr lang="en-US" altLang="zh-CN" dirty="0" smtClean="0"/>
              <a:t>office365</a:t>
            </a:r>
            <a:r>
              <a:rPr lang="zh-CN" altLang="en-US" dirty="0" smtClean="0"/>
              <a:t>为例，今年年初才获得了部门授权（商务部、卫生部两个部门），仍未获得</a:t>
            </a:r>
            <a:r>
              <a:rPr lang="en-US" altLang="zh-CN" dirty="0" smtClean="0"/>
              <a:t>JAB</a:t>
            </a:r>
            <a:r>
              <a:rPr lang="zh-CN" altLang="en-US" dirty="0" smtClean="0"/>
              <a:t>的联合授权</a:t>
            </a:r>
            <a:endParaRPr lang="zh-CN" altLang="en-US" dirty="0"/>
          </a:p>
        </p:txBody>
      </p:sp>
      <p:sp>
        <p:nvSpPr>
          <p:cNvPr id="4" name="灯片编号占位符 3"/>
          <p:cNvSpPr>
            <a:spLocks noGrp="1"/>
          </p:cNvSpPr>
          <p:nvPr>
            <p:ph type="sldNum" sz="quarter" idx="10"/>
          </p:nvPr>
        </p:nvSpPr>
        <p:spPr/>
        <p:txBody>
          <a:bodyPr/>
          <a:lstStyle/>
          <a:p>
            <a:fld id="{D7538188-E8BC-4FC2-BD5F-3F02733524B5}" type="slidenum">
              <a:rPr lang="zh-CN" altLang="en-US" smtClean="0"/>
              <a:t>37</a:t>
            </a:fld>
            <a:endParaRPr lang="zh-CN" altLang="en-US"/>
          </a:p>
        </p:txBody>
      </p:sp>
    </p:spTree>
    <p:extLst>
      <p:ext uri="{BB962C8B-B14F-4D97-AF65-F5344CB8AC3E}">
        <p14:creationId xmlns:p14="http://schemas.microsoft.com/office/powerpoint/2010/main" val="355706820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最后的</a:t>
            </a:r>
            <a:r>
              <a:rPr lang="en-US" altLang="zh-CN" dirty="0" smtClean="0"/>
              <a:t>16+24</a:t>
            </a:r>
            <a:r>
              <a:rPr lang="zh-CN" altLang="en-US" dirty="0" smtClean="0"/>
              <a:t>的含义：</a:t>
            </a:r>
            <a:r>
              <a:rPr lang="en-US" altLang="zh-CN" dirty="0" smtClean="0"/>
              <a:t>16</a:t>
            </a:r>
            <a:r>
              <a:rPr lang="zh-CN" altLang="en-US" dirty="0" smtClean="0"/>
              <a:t>家申请</a:t>
            </a:r>
            <a:r>
              <a:rPr lang="en-US" altLang="zh-CN" dirty="0" smtClean="0"/>
              <a:t>JAB</a:t>
            </a:r>
            <a:r>
              <a:rPr lang="zh-CN" altLang="en-US" dirty="0" smtClean="0"/>
              <a:t>授权，</a:t>
            </a:r>
            <a:r>
              <a:rPr lang="en-US" altLang="zh-CN" dirty="0" smtClean="0"/>
              <a:t>24</a:t>
            </a:r>
            <a:r>
              <a:rPr lang="zh-CN" altLang="en-US" dirty="0" smtClean="0"/>
              <a:t>家申请部门授权</a:t>
            </a:r>
            <a:endParaRPr lang="zh-CN" altLang="en-US" dirty="0"/>
          </a:p>
        </p:txBody>
      </p:sp>
      <p:sp>
        <p:nvSpPr>
          <p:cNvPr id="4" name="灯片编号占位符 3"/>
          <p:cNvSpPr>
            <a:spLocks noGrp="1"/>
          </p:cNvSpPr>
          <p:nvPr>
            <p:ph type="sldNum" sz="quarter" idx="10"/>
          </p:nvPr>
        </p:nvSpPr>
        <p:spPr/>
        <p:txBody>
          <a:bodyPr/>
          <a:lstStyle/>
          <a:p>
            <a:fld id="{D7538188-E8BC-4FC2-BD5F-3F02733524B5}" type="slidenum">
              <a:rPr lang="zh-CN" altLang="en-US" smtClean="0"/>
              <a:t>38</a:t>
            </a:fld>
            <a:endParaRPr lang="zh-CN" altLang="en-US"/>
          </a:p>
        </p:txBody>
      </p:sp>
    </p:spTree>
    <p:extLst>
      <p:ext uri="{BB962C8B-B14F-4D97-AF65-F5344CB8AC3E}">
        <p14:creationId xmlns:p14="http://schemas.microsoft.com/office/powerpoint/2010/main" val="115068314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a:t>
            </a:r>
            <a:r>
              <a:rPr lang="en-US" altLang="zh-CN" dirty="0" smtClean="0"/>
              <a:t>1</a:t>
            </a:r>
            <a:r>
              <a:rPr lang="zh-CN" altLang="en-US" dirty="0" smtClean="0"/>
              <a:t>）人员专业化：云计算提供商，正如拥有大规模计算设施的其他机构，可以给职员提供专门从事安全、隐私和其他感兴趣领域的机会。</a:t>
            </a:r>
            <a:endParaRPr lang="en-US" altLang="zh-CN" dirty="0" smtClean="0"/>
          </a:p>
          <a:p>
            <a:r>
              <a:rPr lang="zh-CN" altLang="en-US" dirty="0" smtClean="0"/>
              <a:t>（</a:t>
            </a:r>
            <a:r>
              <a:rPr lang="en-US" altLang="zh-CN" dirty="0" smtClean="0"/>
              <a:t>2</a:t>
            </a:r>
            <a:r>
              <a:rPr lang="zh-CN" altLang="en-US" dirty="0" smtClean="0"/>
              <a:t>）平台强度：相比于传统计算中心，云计算平台的结构更加的一致。更加一致和同构的设施平台，增强并更好的支持安全管理活动的自动化，如配置控制、脆弱性测试、安全审计和安全补丁更新等。同时，信息保障和安全响应活动也可从一致、同构的云基础设施获益，如容错管理、负载均衡、系统维护。</a:t>
            </a:r>
            <a:endParaRPr lang="en-US" altLang="zh-CN" dirty="0" smtClean="0"/>
          </a:p>
          <a:p>
            <a:r>
              <a:rPr lang="zh-CN" altLang="en-US" dirty="0" smtClean="0"/>
              <a:t>（</a:t>
            </a:r>
            <a:r>
              <a:rPr lang="en-US" altLang="zh-CN" dirty="0" smtClean="0"/>
              <a:t>3</a:t>
            </a:r>
            <a:r>
              <a:rPr lang="zh-CN" altLang="en-US" dirty="0" smtClean="0"/>
              <a:t>）资源可用性：云计算设施的可扩展性支持更大的可用性。构建于云计算环境的冗余和灾难恢复能力、按需资源能力可以更好地、弹性地面对按需资源需求或分布式拒绝服务攻击，也可从严重事件中快速恢复。</a:t>
            </a:r>
            <a:endParaRPr lang="en-US" altLang="zh-CN" dirty="0" smtClean="0"/>
          </a:p>
          <a:p>
            <a:r>
              <a:rPr lang="zh-CN" altLang="en-US" dirty="0" smtClean="0"/>
              <a:t>（</a:t>
            </a:r>
            <a:r>
              <a:rPr lang="en-US" altLang="zh-CN" dirty="0" smtClean="0"/>
              <a:t>4</a:t>
            </a:r>
            <a:r>
              <a:rPr lang="zh-CN" altLang="en-US" dirty="0" smtClean="0"/>
              <a:t>）备份和恢复：云提供商的备份和恢复策略、规程可能优于用户机构并具备更高的鲁棒性。</a:t>
            </a:r>
            <a:endParaRPr lang="en-US" altLang="zh-CN" dirty="0" smtClean="0"/>
          </a:p>
          <a:p>
            <a:r>
              <a:rPr lang="zh-CN" altLang="en-US" dirty="0" smtClean="0"/>
              <a:t>（</a:t>
            </a:r>
            <a:r>
              <a:rPr lang="en-US" altLang="zh-CN" dirty="0" smtClean="0"/>
              <a:t>5</a:t>
            </a:r>
            <a:r>
              <a:rPr lang="zh-CN" altLang="en-US" dirty="0" smtClean="0"/>
              <a:t>）移动端点：云解决方案的体系结构扩展到了位于服务端点的云客户端处，使用户经客户端可以访问托管于云中的应用程序。</a:t>
            </a:r>
            <a:r>
              <a:rPr lang="zh-CN" altLang="zh-CN" sz="1200" kern="1200" dirty="0" smtClean="0">
                <a:solidFill>
                  <a:schemeClr val="tx1"/>
                </a:solidFill>
                <a:effectLst/>
                <a:latin typeface="+mn-lt"/>
                <a:ea typeface="+mn-ea"/>
                <a:cs typeface="+mn-cs"/>
              </a:rPr>
              <a:t>为移动办公人员带来更高的生产效率。需要注意的是，移动设备，尤其是嵌入式设备，需要进行正确的综合设置和保护，包括限制在其上可以保留的数据类型。</a:t>
            </a:r>
            <a:endParaRPr lang="en-US" altLang="zh-CN" sz="1200" kern="1200" dirty="0" smtClean="0">
              <a:solidFill>
                <a:schemeClr val="tx1"/>
              </a:solidFill>
              <a:effectLst/>
              <a:latin typeface="+mn-lt"/>
              <a:ea typeface="+mn-ea"/>
              <a:cs typeface="+mn-cs"/>
            </a:endParaRPr>
          </a:p>
          <a:p>
            <a:r>
              <a:rPr lang="zh-CN" altLang="en-US"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6</a:t>
            </a:r>
            <a:r>
              <a:rPr lang="zh-CN" altLang="en-US" sz="1200" kern="1200" dirty="0" smtClean="0">
                <a:solidFill>
                  <a:schemeClr val="tx1"/>
                </a:solidFill>
                <a:effectLst/>
                <a:latin typeface="+mn-lt"/>
                <a:ea typeface="+mn-ea"/>
                <a:cs typeface="+mn-cs"/>
              </a:rPr>
              <a:t>）数据集中：公有云环境下的数据维护和处理减少了移动工作人员使用便携式计算机、嵌入式设备、移动存储进行传播的风险以及因设备失窃、丢失带来的风险。</a:t>
            </a:r>
            <a:endParaRPr lang="zh-CN" altLang="en-US" dirty="0"/>
          </a:p>
        </p:txBody>
      </p:sp>
      <p:sp>
        <p:nvSpPr>
          <p:cNvPr id="4" name="灯片编号占位符 3"/>
          <p:cNvSpPr>
            <a:spLocks noGrp="1"/>
          </p:cNvSpPr>
          <p:nvPr>
            <p:ph type="sldNum" sz="quarter" idx="10"/>
          </p:nvPr>
        </p:nvSpPr>
        <p:spPr/>
        <p:txBody>
          <a:bodyPr/>
          <a:lstStyle/>
          <a:p>
            <a:fld id="{622ECE2E-0B3A-4111-8EB7-769CE8BFFA12}" type="slidenum">
              <a:rPr lang="zh-CN" altLang="en-US" smtClean="0"/>
              <a:t>45</a:t>
            </a:fld>
            <a:endParaRPr lang="zh-CN" altLang="en-US"/>
          </a:p>
        </p:txBody>
      </p:sp>
    </p:spTree>
    <p:extLst>
      <p:ext uri="{BB962C8B-B14F-4D97-AF65-F5344CB8AC3E}">
        <p14:creationId xmlns:p14="http://schemas.microsoft.com/office/powerpoint/2010/main" val="1673154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22ECE2E-0B3A-4111-8EB7-769CE8BFFA12}" type="slidenum">
              <a:rPr lang="zh-CN" altLang="en-US" smtClean="0"/>
              <a:t>4</a:t>
            </a:fld>
            <a:endParaRPr lang="zh-CN" altLang="en-US"/>
          </a:p>
        </p:txBody>
      </p:sp>
    </p:spTree>
    <p:extLst>
      <p:ext uri="{BB962C8B-B14F-4D97-AF65-F5344CB8AC3E}">
        <p14:creationId xmlns:p14="http://schemas.microsoft.com/office/powerpoint/2010/main" val="162684948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传统模式下，客户的数据和业务系统都位于客户的数据中心，在客户的直接管理和控制下。在云计算环境里，客户将自己的数据和业务系统迁移到云服务商的云计算平台上，失去了对这些数据和业务系统的直接控制能力。</a:t>
            </a:r>
            <a:endParaRPr lang="en-US" altLang="zh-CN" dirty="0" smtClean="0"/>
          </a:p>
          <a:p>
            <a:endParaRPr lang="zh-CN" altLang="en-US" dirty="0" smtClean="0"/>
          </a:p>
          <a:p>
            <a:r>
              <a:rPr lang="en-US" altLang="zh-CN" dirty="0" smtClean="0"/>
              <a:t>2</a:t>
            </a:r>
            <a:r>
              <a:rPr lang="zh-CN" altLang="en-US" dirty="0" smtClean="0"/>
              <a:t>、将数据和业务迁移到云计算平台后，安全性主要依赖于云服务商及其所采取的安全措施。云服务商通常把云计算平台的安全措施及其状态视为知识产权和商业秘密，客户在缺乏必要的知情权的情况下，难以了解和掌握云服务商安全措施的实施情况和运行状态，难以对这些安全措施进行有效监督和管理，不能有效监管云服务商的内部人员对客户数据的非授权访问和使用，增加了客户数据和业务的风险。</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47</a:t>
            </a:fld>
            <a:endParaRPr lang="zh-CN" altLang="en-US"/>
          </a:p>
        </p:txBody>
      </p:sp>
    </p:spTree>
    <p:extLst>
      <p:ext uri="{BB962C8B-B14F-4D97-AF65-F5344CB8AC3E}">
        <p14:creationId xmlns:p14="http://schemas.microsoft.com/office/powerpoint/2010/main" val="27701584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48</a:t>
            </a:fld>
            <a:endParaRPr lang="zh-CN" altLang="en-US"/>
          </a:p>
        </p:txBody>
      </p:sp>
    </p:spTree>
    <p:extLst>
      <p:ext uri="{BB962C8B-B14F-4D97-AF65-F5344CB8AC3E}">
        <p14:creationId xmlns:p14="http://schemas.microsoft.com/office/powerpoint/2010/main" val="23478052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a:t>
            </a:r>
            <a:r>
              <a:rPr lang="zh-CN" altLang="zh-CN" sz="1200" kern="1200" dirty="0" smtClean="0">
                <a:solidFill>
                  <a:schemeClr val="tx1"/>
                </a:solidFill>
                <a:effectLst/>
                <a:latin typeface="Arial" charset="0"/>
                <a:ea typeface="+mn-ea"/>
                <a:cs typeface="Arial" charset="0"/>
              </a:rPr>
              <a:t>在云计算环境里，数据的实际存储位置往往不受客户控制，客户的数据可能存储在境外数据中心，改变了数据和业务的司法管辖关系。</a:t>
            </a:r>
            <a:endParaRPr lang="en-US" altLang="zh-CN" dirty="0" smtClean="0"/>
          </a:p>
          <a:p>
            <a:endParaRPr lang="en-US" altLang="zh-CN" dirty="0" smtClean="0"/>
          </a:p>
          <a:p>
            <a:r>
              <a:rPr lang="en-US" altLang="zh-CN" dirty="0" smtClean="0"/>
              <a:t>2</a:t>
            </a:r>
            <a:r>
              <a:rPr lang="zh-CN" altLang="en-US" dirty="0" smtClean="0"/>
              <a:t>、一些国家的政府可能依据本国法律要求云服务商提供可以访问这些数据中心的途径，甚至要求云服务商提供位于他国数据中心的数据，改变了数据和业务的司法管辖关系。</a:t>
            </a:r>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49</a:t>
            </a:fld>
            <a:endParaRPr lang="zh-CN" altLang="en-US"/>
          </a:p>
        </p:txBody>
      </p:sp>
    </p:spTree>
    <p:extLst>
      <p:ext uri="{BB962C8B-B14F-4D97-AF65-F5344CB8AC3E}">
        <p14:creationId xmlns:p14="http://schemas.microsoft.com/office/powerpoint/2010/main" val="11617087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50</a:t>
            </a:fld>
            <a:endParaRPr lang="zh-CN" altLang="en-US"/>
          </a:p>
        </p:txBody>
      </p:sp>
    </p:spTree>
    <p:extLst>
      <p:ext uri="{BB962C8B-B14F-4D97-AF65-F5344CB8AC3E}">
        <p14:creationId xmlns:p14="http://schemas.microsoft.com/office/powerpoint/2010/main" val="258113741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altLang="zh-CN" dirty="0" smtClean="0"/>
              <a:t>1</a:t>
            </a:r>
            <a:r>
              <a:rPr lang="zh-CN" altLang="en-US" dirty="0" smtClean="0"/>
              <a:t>、</a:t>
            </a:r>
            <a:r>
              <a:rPr lang="zh-CN" altLang="en-US" sz="2000" kern="0" dirty="0" smtClean="0"/>
              <a:t>云计算平台采用虚拟化等技术实现多客户共享计算资源，虚拟机之间的隔离和防护容易受到攻击，跨虚拟机的非授权数据访问风险突出。云服务商可能会使用其他云服务商的服务，使用第三方的功能、性能组件，使云计算平台复杂且动态变化。随着复杂性的增加，云计算平台实施有效的数据保护措施更加困难，客户数据被未授权访问、篡改、泄露和丢失的风险增大。</a:t>
            </a:r>
            <a:endParaRPr lang="en-US" altLang="zh-CN" sz="2000" kern="0" dirty="0" smtClean="0"/>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51</a:t>
            </a:fld>
            <a:endParaRPr lang="zh-CN" altLang="en-US"/>
          </a:p>
        </p:txBody>
      </p:sp>
    </p:spTree>
    <p:extLst>
      <p:ext uri="{BB962C8B-B14F-4D97-AF65-F5344CB8AC3E}">
        <p14:creationId xmlns:p14="http://schemas.microsoft.com/office/powerpoint/2010/main" val="24060262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52</a:t>
            </a:fld>
            <a:endParaRPr lang="zh-CN" altLang="en-US"/>
          </a:p>
        </p:txBody>
      </p:sp>
    </p:spTree>
    <p:extLst>
      <p:ext uri="{BB962C8B-B14F-4D97-AF65-F5344CB8AC3E}">
        <p14:creationId xmlns:p14="http://schemas.microsoft.com/office/powerpoint/2010/main" val="31469074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53</a:t>
            </a:fld>
            <a:endParaRPr lang="zh-CN" altLang="en-US"/>
          </a:p>
        </p:txBody>
      </p:sp>
    </p:spTree>
    <p:extLst>
      <p:ext uri="{BB962C8B-B14F-4D97-AF65-F5344CB8AC3E}">
        <p14:creationId xmlns:p14="http://schemas.microsoft.com/office/powerpoint/2010/main" val="428934273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lvl="1"/>
            <a:r>
              <a:rPr lang="zh-CN" altLang="zh-CN" sz="1200" kern="1200" dirty="0" smtClean="0">
                <a:solidFill>
                  <a:schemeClr val="tx1"/>
                </a:solidFill>
                <a:effectLst/>
                <a:latin typeface="Arial" charset="0"/>
                <a:ea typeface="+mn-ea"/>
                <a:cs typeface="Arial" charset="0"/>
              </a:rPr>
              <a:t>云服务商。为确保客户数据和业务系统安全，云服务商应先通过安全评估，才能向客户提供云计算服务；积极配合客户的运行监管工作，对所提供的云计算服务进行运行监视，确保持续满足客户安全需求；合同关系结束时应满足客户数据和业务的迁移需求，确保数据安全。</a:t>
            </a:r>
          </a:p>
          <a:p>
            <a:pPr lvl="1"/>
            <a:r>
              <a:rPr lang="zh-CN" altLang="zh-CN" sz="1200" kern="1200" dirty="0" smtClean="0">
                <a:solidFill>
                  <a:schemeClr val="tx1"/>
                </a:solidFill>
                <a:effectLst/>
                <a:latin typeface="Arial" charset="0"/>
                <a:ea typeface="+mn-ea"/>
                <a:cs typeface="Arial" charset="0"/>
              </a:rPr>
              <a:t>客户。从已获得安全能力认可的云服务商中选择适合的云服务商。客户需承担部署或迁移到云计算平台上的数据和业务的最终安全责任；客户应开展云计算服务的运行监管活动，根据相关规定开展信息安全检查。</a:t>
            </a:r>
            <a:endParaRPr lang="en-US" altLang="zh-CN" sz="1200" kern="1200" dirty="0" smtClean="0">
              <a:solidFill>
                <a:schemeClr val="tx1"/>
              </a:solidFill>
              <a:effectLst/>
              <a:latin typeface="Arial" charset="0"/>
              <a:ea typeface="+mn-ea"/>
              <a:cs typeface="Arial" charset="0"/>
            </a:endParaRPr>
          </a:p>
          <a:p>
            <a:pPr lvl="1"/>
            <a:r>
              <a:rPr lang="zh-CN" altLang="zh-CN" sz="1200" kern="1200" dirty="0" smtClean="0">
                <a:solidFill>
                  <a:schemeClr val="tx1"/>
                </a:solidFill>
                <a:effectLst/>
                <a:latin typeface="Arial" charset="0"/>
                <a:ea typeface="+mn-ea"/>
                <a:cs typeface="Arial" charset="0"/>
              </a:rPr>
              <a:t>第三方评估机构。对云服务商及其提供的云计算服务开展独立的安全评估</a:t>
            </a:r>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54</a:t>
            </a:fld>
            <a:endParaRPr lang="zh-CN" altLang="en-US"/>
          </a:p>
        </p:txBody>
      </p:sp>
    </p:spTree>
    <p:extLst>
      <p:ext uri="{BB962C8B-B14F-4D97-AF65-F5344CB8AC3E}">
        <p14:creationId xmlns:p14="http://schemas.microsoft.com/office/powerpoint/2010/main" val="25704010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55</a:t>
            </a:fld>
            <a:endParaRPr lang="en-US" altLang="zh-CN"/>
          </a:p>
        </p:txBody>
      </p:sp>
    </p:spTree>
    <p:extLst>
      <p:ext uri="{BB962C8B-B14F-4D97-AF65-F5344CB8AC3E}">
        <p14:creationId xmlns:p14="http://schemas.microsoft.com/office/powerpoint/2010/main" val="157857360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 </a:t>
            </a:r>
            <a:r>
              <a:rPr lang="zh-CN" altLang="en-US" dirty="0" smtClean="0"/>
              <a:t>安全管理责任不变。信息安全管理责任不应随服务外包而转移，无论客户数据和业务是位于内部信息系统还是云服务商的云计算平台上，客户都是信息安全的最终责任人。</a:t>
            </a:r>
          </a:p>
          <a:p>
            <a:r>
              <a:rPr lang="en-US" altLang="zh-CN" dirty="0" smtClean="0"/>
              <a:t>B </a:t>
            </a:r>
            <a:r>
              <a:rPr lang="zh-CN" altLang="en-US" dirty="0" smtClean="0"/>
              <a:t>资源的所有权不变。客户提供给云服务商的数据、设备等资源，以及云计算平台上客户业务系统运行过程中收集、产生、存储的数据和文档等都应属客户所有，客户对这些资源的访问、利用、支配等权利不受限制。</a:t>
            </a:r>
          </a:p>
          <a:p>
            <a:r>
              <a:rPr lang="en-US" altLang="zh-CN" dirty="0" smtClean="0"/>
              <a:t>c) </a:t>
            </a:r>
            <a:r>
              <a:rPr lang="zh-CN" altLang="en-US" dirty="0" smtClean="0"/>
              <a:t>司法管辖关系不变。客户数据和业务的司法管辖权不应因采用云计算服务而改变。除非中国法律法规有明确规定，云服务商不得依据其他国家的法律和司法要求将客户数据及相关信息提供给外国政府。</a:t>
            </a:r>
          </a:p>
          <a:p>
            <a:r>
              <a:rPr lang="en-US" altLang="zh-CN" dirty="0" smtClean="0"/>
              <a:t>d) </a:t>
            </a:r>
            <a:r>
              <a:rPr lang="zh-CN" altLang="en-US" dirty="0" smtClean="0"/>
              <a:t>安全管理要求不变。承载客户数据和业务系统的云计算平台应按照政府信息系统进行信息安全管理，为客户提供云计算服务的云服务商应遵守政府信息系统的信息安全政策规定、技术标准。</a:t>
            </a:r>
          </a:p>
          <a:p>
            <a:r>
              <a:rPr lang="en-US" altLang="zh-CN" dirty="0" smtClean="0"/>
              <a:t>e) </a:t>
            </a:r>
            <a:r>
              <a:rPr lang="zh-CN" altLang="en-US" dirty="0" smtClean="0"/>
              <a:t>坚持先审后用原则。云服务商应具备保障客户数据和业务系统安全的能力，并通过信息安全审查。客户应选择通过审查的云服务商，并监督云服务商切实履行安全责任，落实安全管理和防护措施。</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56</a:t>
            </a:fld>
            <a:endParaRPr lang="zh-CN" altLang="en-US"/>
          </a:p>
        </p:txBody>
      </p:sp>
    </p:spTree>
    <p:extLst>
      <p:ext uri="{BB962C8B-B14F-4D97-AF65-F5344CB8AC3E}">
        <p14:creationId xmlns:p14="http://schemas.microsoft.com/office/powerpoint/2010/main" val="15531152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Mainframes</a:t>
            </a:r>
            <a:r>
              <a:rPr lang="zh-CN" altLang="en-US" dirty="0" smtClean="0"/>
              <a:t>让路给</a:t>
            </a:r>
            <a:r>
              <a:rPr lang="en-US" altLang="zh-CN" dirty="0" smtClean="0"/>
              <a:t>Mini-Computers</a:t>
            </a:r>
            <a:r>
              <a:rPr lang="zh-CN" altLang="en-US" dirty="0" smtClean="0"/>
              <a:t>；</a:t>
            </a:r>
            <a:endParaRPr lang="en-US" altLang="zh-CN" dirty="0" smtClean="0"/>
          </a:p>
          <a:p>
            <a:r>
              <a:rPr lang="en-US" altLang="zh-CN" dirty="0" smtClean="0"/>
              <a:t>Mini-Computers</a:t>
            </a:r>
            <a:r>
              <a:rPr lang="zh-CN" altLang="en-US" dirty="0" smtClean="0"/>
              <a:t>让路给</a:t>
            </a:r>
            <a:r>
              <a:rPr lang="en-US" altLang="zh-CN" dirty="0" smtClean="0"/>
              <a:t>Micro-Computers</a:t>
            </a:r>
            <a:r>
              <a:rPr lang="zh-CN" altLang="en-US" dirty="0" smtClean="0"/>
              <a:t>；</a:t>
            </a:r>
            <a:endParaRPr lang="en-US" altLang="zh-CN" dirty="0" smtClean="0"/>
          </a:p>
          <a:p>
            <a:r>
              <a:rPr lang="en-US" altLang="zh-CN" dirty="0" smtClean="0"/>
              <a:t>Micro-Computers</a:t>
            </a:r>
            <a:r>
              <a:rPr lang="zh-CN" altLang="en-US" dirty="0" smtClean="0"/>
              <a:t>通过</a:t>
            </a:r>
            <a:r>
              <a:rPr lang="en-US" altLang="zh-CN" dirty="0" smtClean="0"/>
              <a:t>network</a:t>
            </a:r>
            <a:r>
              <a:rPr lang="zh-CN" altLang="en-US" dirty="0" smtClean="0"/>
              <a:t>连接在一起；</a:t>
            </a:r>
          </a:p>
          <a:p>
            <a:r>
              <a:rPr lang="en-US" altLang="zh-CN" dirty="0" smtClean="0"/>
              <a:t>Networked Systems</a:t>
            </a:r>
            <a:r>
              <a:rPr lang="zh-CN" altLang="en-US" dirty="0" smtClean="0"/>
              <a:t>以</a:t>
            </a:r>
            <a:r>
              <a:rPr lang="en-US" altLang="zh-CN" dirty="0" smtClean="0"/>
              <a:t>Cluster</a:t>
            </a:r>
            <a:r>
              <a:rPr lang="zh-CN" altLang="en-US" dirty="0" smtClean="0"/>
              <a:t>的方式聚集；</a:t>
            </a:r>
          </a:p>
          <a:p>
            <a:r>
              <a:rPr lang="en-US" altLang="zh-CN" dirty="0" smtClean="0"/>
              <a:t>Cluster</a:t>
            </a:r>
            <a:r>
              <a:rPr lang="zh-CN" altLang="en-US" dirty="0" smtClean="0"/>
              <a:t>进一步发展为 </a:t>
            </a:r>
            <a:r>
              <a:rPr lang="en-US" altLang="zh-CN" dirty="0" smtClean="0"/>
              <a:t>the Grid</a:t>
            </a:r>
            <a:r>
              <a:rPr lang="zh-CN" altLang="en-US" dirty="0" smtClean="0"/>
              <a:t>；</a:t>
            </a:r>
            <a:endParaRPr lang="en-US" altLang="zh-CN" dirty="0" smtClean="0"/>
          </a:p>
          <a:p>
            <a:r>
              <a:rPr lang="en-US" altLang="zh-CN" dirty="0" smtClean="0"/>
              <a:t>Micro-Computer Virtualized into the Cloud</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A5B49EA6-4375-4105-8719-20A51BAC3DC3}" type="slidenum">
              <a:rPr lang="zh-CN" altLang="en-US" smtClean="0"/>
              <a:pPr/>
              <a:t>5</a:t>
            </a:fld>
            <a:endParaRPr lang="zh-CN" altLang="en-US"/>
          </a:p>
        </p:txBody>
      </p:sp>
    </p:spTree>
    <p:extLst>
      <p:ext uri="{BB962C8B-B14F-4D97-AF65-F5344CB8AC3E}">
        <p14:creationId xmlns:p14="http://schemas.microsoft.com/office/powerpoint/2010/main" val="21943846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58</a:t>
            </a:fld>
            <a:endParaRPr lang="en-US" altLang="zh-CN"/>
          </a:p>
        </p:txBody>
      </p:sp>
    </p:spTree>
    <p:extLst>
      <p:ext uri="{BB962C8B-B14F-4D97-AF65-F5344CB8AC3E}">
        <p14:creationId xmlns:p14="http://schemas.microsoft.com/office/powerpoint/2010/main" val="280249057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61</a:t>
            </a:fld>
            <a:endParaRPr lang="en-US" altLang="zh-CN"/>
          </a:p>
        </p:txBody>
      </p:sp>
    </p:spTree>
    <p:extLst>
      <p:ext uri="{BB962C8B-B14F-4D97-AF65-F5344CB8AC3E}">
        <p14:creationId xmlns:p14="http://schemas.microsoft.com/office/powerpoint/2010/main" val="27617434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Arial" charset="0"/>
                <a:ea typeface="+mn-ea"/>
                <a:cs typeface="Arial" charset="0"/>
              </a:rPr>
              <a:t>敏感信息的范围与客户所在部门、部门职能等密切相关。本标准列出了具有共性的敏感信息，不同部门、不同地区的客户需要根据自己的职能、相关法规、文件等确定敏感信息的具体范畴。</a:t>
            </a:r>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64</a:t>
            </a:fld>
            <a:endParaRPr lang="en-US" altLang="zh-CN"/>
          </a:p>
        </p:txBody>
      </p:sp>
    </p:spTree>
    <p:extLst>
      <p:ext uri="{BB962C8B-B14F-4D97-AF65-F5344CB8AC3E}">
        <p14:creationId xmlns:p14="http://schemas.microsoft.com/office/powerpoint/2010/main" val="29654533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Arial" charset="0"/>
                <a:ea typeface="+mn-ea"/>
                <a:cs typeface="Arial" charset="0"/>
              </a:rPr>
              <a:t>本标准中规定的公开信息参考《中华人民共和国政府信息公开条例》第十条所规定的公开信息范围。</a:t>
            </a:r>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65</a:t>
            </a:fld>
            <a:endParaRPr lang="en-US" altLang="zh-CN"/>
          </a:p>
        </p:txBody>
      </p:sp>
    </p:spTree>
    <p:extLst>
      <p:ext uri="{BB962C8B-B14F-4D97-AF65-F5344CB8AC3E}">
        <p14:creationId xmlns:p14="http://schemas.microsoft.com/office/powerpoint/2010/main" val="23735676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a:t>
            </a:r>
            <a:r>
              <a:rPr lang="zh-CN" altLang="en-US" dirty="0" smtClean="0"/>
              <a:t>承载公开信息的一般业务可优先采用包括公有云在内的云计算服务，尤其是那些利用率较低、维护和升级成本较高、与其他系统关联度低的业务应优先考虑采用社会化的云计算服务。</a:t>
            </a:r>
          </a:p>
          <a:p>
            <a:r>
              <a:rPr lang="en-US" altLang="zh-CN" dirty="0" smtClean="0"/>
              <a:t>b)</a:t>
            </a:r>
            <a:r>
              <a:rPr lang="zh-CN" altLang="en-US" dirty="0" smtClean="0"/>
              <a:t>承载敏感信息的一般业务和重要业务，以及承载公开信息的重要业务也可采用云计算服务，但宜采用安全特性较好的私有云或社区云。</a:t>
            </a:r>
          </a:p>
          <a:p>
            <a:r>
              <a:rPr lang="en-US" altLang="zh-CN" dirty="0" smtClean="0"/>
              <a:t>c)</a:t>
            </a:r>
            <a:r>
              <a:rPr lang="zh-CN" altLang="en-US" dirty="0" smtClean="0"/>
              <a:t>关键业务系统暂不宜采用社会化的云计算服务，但可采用场内私有云（自有私有云）</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71</a:t>
            </a:fld>
            <a:endParaRPr lang="en-US" altLang="zh-CN"/>
          </a:p>
        </p:txBody>
      </p:sp>
    </p:spTree>
    <p:extLst>
      <p:ext uri="{BB962C8B-B14F-4D97-AF65-F5344CB8AC3E}">
        <p14:creationId xmlns:p14="http://schemas.microsoft.com/office/powerpoint/2010/main" val="409300294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所有的客户信息都应该得到适当的保护。对于公开信息主要是防篡改、防丢失，对于敏感信息还要防止未经授权披露、丢失、滥用、篡改和销毁。</a:t>
            </a:r>
          </a:p>
          <a:p>
            <a:r>
              <a:rPr lang="zh-CN" altLang="en-US" dirty="0" smtClean="0"/>
              <a:t>所有的客户业务都应得到适当保护，保证业务的安全性和持续性。</a:t>
            </a:r>
          </a:p>
          <a:p>
            <a:endParaRPr lang="en-US" altLang="zh-CN" dirty="0" smtClean="0"/>
          </a:p>
          <a:p>
            <a:r>
              <a:rPr lang="zh-CN" altLang="en-US" dirty="0" smtClean="0"/>
              <a:t>对云计算服务的安全能力要求如下：</a:t>
            </a:r>
          </a:p>
          <a:p>
            <a:r>
              <a:rPr lang="en-US" altLang="zh-CN" dirty="0" smtClean="0"/>
              <a:t>a)</a:t>
            </a:r>
            <a:r>
              <a:rPr lang="zh-CN" altLang="en-US" dirty="0" smtClean="0"/>
              <a:t>承载公开信息的一般业务需要一般安全保护；</a:t>
            </a:r>
          </a:p>
          <a:p>
            <a:r>
              <a:rPr lang="en-US" altLang="zh-CN" dirty="0" smtClean="0"/>
              <a:t>b)</a:t>
            </a:r>
            <a:r>
              <a:rPr lang="zh-CN" altLang="en-US" dirty="0" smtClean="0"/>
              <a:t>承载敏感信息的一般业务和重要业务，以及承载公开信息的重要业务需要增强安全保护。</a:t>
            </a:r>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72</a:t>
            </a:fld>
            <a:endParaRPr lang="en-US" altLang="zh-CN"/>
          </a:p>
        </p:txBody>
      </p:sp>
    </p:spTree>
    <p:extLst>
      <p:ext uri="{BB962C8B-B14F-4D97-AF65-F5344CB8AC3E}">
        <p14:creationId xmlns:p14="http://schemas.microsoft.com/office/powerpoint/2010/main" val="342832172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图</a:t>
            </a:r>
            <a:r>
              <a:rPr lang="en-US" altLang="zh-CN" dirty="0" smtClean="0"/>
              <a:t>4</a:t>
            </a:r>
            <a:r>
              <a:rPr lang="zh-CN" altLang="en-US" dirty="0" smtClean="0"/>
              <a:t>中的下三层由设施层、硬件层和资源抽象控制层构成。设施层和硬件层是云计算环境的物理元素，设施层主要包括采暖、通风、空调、电力和通信等，硬件层包括了所有的物理计算资源，例如：服务器、网络（路由器、防火墙、交换机、网络连接和接口）、存储部件（硬盘）和其他物理计算元件。资源抽象控制层通过虚拟化或其他软件技术实现对物理计算资源的软件抽象，基于资源分配、访问控制、使用监视等软件组件实现资源的访问控制。在所有服务模式下，这三层均处于云服务商的完全控制下，所有安全措施由云服务商实施。</a:t>
            </a:r>
          </a:p>
          <a:p>
            <a:r>
              <a:rPr lang="zh-CN" altLang="en-US" dirty="0" smtClean="0"/>
              <a:t>图</a:t>
            </a:r>
            <a:r>
              <a:rPr lang="en-US" altLang="zh-CN" dirty="0" smtClean="0"/>
              <a:t>4</a:t>
            </a:r>
            <a:r>
              <a:rPr lang="zh-CN" altLang="en-US" dirty="0" smtClean="0"/>
              <a:t>中的上三层由应用软件层、软件平台层、虚拟化计算资源层构成云计算环境的逻辑元素。虚拟化计算资源层通过服务接口，使客户可以访问虚拟机、虚拟存储、虚拟网络等计算资源。软件平台层向客户提供编译器、函数库、工具、中间件以及其他用于应用开发和部署的软件工具与组件。应用软件层向客户提供业务系统需要的应用软件，客户通过客户端或程序接口访问这些应用软件。</a:t>
            </a:r>
          </a:p>
          <a:p>
            <a:endParaRPr lang="en-US" altLang="zh-CN"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zh-CN" altLang="zh-CN" sz="1200" kern="1200" dirty="0" smtClean="0">
                <a:solidFill>
                  <a:schemeClr val="tx1"/>
                </a:solidFill>
                <a:effectLst/>
                <a:latin typeface="Arial" charset="0"/>
                <a:ea typeface="+mn-ea"/>
                <a:cs typeface="Arial" charset="0"/>
              </a:rPr>
              <a:t>客户可根据不同服务模式的特点和自身数据及业务系统的安全管理要求，结合自身的技术能力、市场及技术成熟度等因素选择服务模式。</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74</a:t>
            </a:fld>
            <a:endParaRPr lang="en-US" altLang="zh-CN"/>
          </a:p>
        </p:txBody>
      </p:sp>
    </p:spTree>
    <p:extLst>
      <p:ext uri="{BB962C8B-B14F-4D97-AF65-F5344CB8AC3E}">
        <p14:creationId xmlns:p14="http://schemas.microsoft.com/office/powerpoint/2010/main" val="307964313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有些业务具有临时、周期性特点，如公务员招考等业务系统，可能会出现访问和请求的突发高峰，要求可根据访问需求动态分配资源。此类业务采用云计算服务，可以满足动态、灵活的资源需求，且客户只需为业务系统所占用的资源支付使用费用。</a:t>
            </a:r>
          </a:p>
          <a:p>
            <a:r>
              <a:rPr lang="zh-CN" altLang="en-US" dirty="0" smtClean="0"/>
              <a:t>客户应优先将对资源有动态、周期变化需求的业务部署或迁移到云计算平台，可在满足业务性能需求的前提下节省资金。</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77</a:t>
            </a:fld>
            <a:endParaRPr lang="en-US" altLang="zh-CN"/>
          </a:p>
        </p:txBody>
      </p:sp>
    </p:spTree>
    <p:extLst>
      <p:ext uri="{BB962C8B-B14F-4D97-AF65-F5344CB8AC3E}">
        <p14:creationId xmlns:p14="http://schemas.microsoft.com/office/powerpoint/2010/main" val="185341590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时延是指云计算环境处理某个请求的时间延迟，包括客户请求消息传输到云计算环境和结果回传时间，以及云计算环境的处理时间。不同类型的应用对云计算服务的时延要求差异明显，例如，电子邮件通常容许出现短暂的服务中断和较大的网络时延，但自动化控制与实时应用一般都对时延要求较高。</a:t>
            </a:r>
          </a:p>
          <a:p>
            <a:r>
              <a:rPr lang="zh-CN" altLang="en-US" dirty="0" smtClean="0"/>
              <a:t>客户应针对业务系统对响应速度方面的要求做详尽分析，确定业务本身对时延的容忍度，以及可能采取的补救措施等。在将数据和业务部署或迁移到云计算平台前，应考虑响应时间、海量数据传输性能等指标要求。</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78</a:t>
            </a:fld>
            <a:endParaRPr lang="en-US" altLang="zh-CN"/>
          </a:p>
        </p:txBody>
      </p:sp>
    </p:spTree>
    <p:extLst>
      <p:ext uri="{BB962C8B-B14F-4D97-AF65-F5344CB8AC3E}">
        <p14:creationId xmlns:p14="http://schemas.microsoft.com/office/powerpoint/2010/main" val="161281492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云计算服务不可用的因素有多重，如云计算平台宕机、云服务商倒闭等。</a:t>
            </a:r>
            <a:endParaRPr lang="en-US" altLang="zh-CN" dirty="0" smtClean="0"/>
          </a:p>
          <a:p>
            <a:endParaRPr lang="en-US" altLang="zh-CN" dirty="0" smtClean="0"/>
          </a:p>
          <a:p>
            <a:r>
              <a:rPr lang="zh-CN" altLang="en-US" dirty="0" smtClean="0"/>
              <a:t>在采用云计算服务前，应对云计算服务的可靠性、持续性需求进行充分评估，应关注中断频率与预期恢复时间。可考虑如下措施：</a:t>
            </a:r>
          </a:p>
          <a:p>
            <a:r>
              <a:rPr lang="en-US" altLang="zh-CN" dirty="0" smtClean="0"/>
              <a:t>a)</a:t>
            </a:r>
            <a:r>
              <a:rPr lang="zh-CN" altLang="en-US" dirty="0" smtClean="0"/>
              <a:t>客户与云计算平台之间的网络链路采用多个网络运营商的优质链路，做到网络链接冗余。</a:t>
            </a:r>
          </a:p>
          <a:p>
            <a:r>
              <a:rPr lang="en-US" altLang="zh-CN" dirty="0" smtClean="0"/>
              <a:t>b)</a:t>
            </a:r>
            <a:r>
              <a:rPr lang="zh-CN" altLang="en-US" dirty="0" smtClean="0"/>
              <a:t>确定云服务商是否有异地数据中心实现数据与业务系统的异地备份，保障即使自然灾害发生，也能对数据进行有效保护和恢复。</a:t>
            </a:r>
          </a:p>
          <a:p>
            <a:r>
              <a:rPr lang="en-US" altLang="zh-CN" dirty="0" smtClean="0"/>
              <a:t>c)</a:t>
            </a:r>
            <a:r>
              <a:rPr lang="zh-CN" altLang="en-US" dirty="0" smtClean="0"/>
              <a:t>对云服务商的经营状态进行定期检查，发现异常及时处理。</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79</a:t>
            </a:fld>
            <a:endParaRPr lang="en-US" altLang="zh-CN"/>
          </a:p>
        </p:txBody>
      </p:sp>
    </p:spTree>
    <p:extLst>
      <p:ext uri="{BB962C8B-B14F-4D97-AF65-F5344CB8AC3E}">
        <p14:creationId xmlns:p14="http://schemas.microsoft.com/office/powerpoint/2010/main" val="3831596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什么是云计算？</a:t>
            </a:r>
            <a:endParaRPr lang="en-US" altLang="zh-CN" dirty="0" smtClean="0"/>
          </a:p>
          <a:p>
            <a:r>
              <a:rPr lang="zh-CN" altLang="en-US" dirty="0" smtClean="0"/>
              <a:t>据不完全统计，全球</a:t>
            </a:r>
            <a:r>
              <a:rPr lang="en-US" altLang="zh-CN" dirty="0" smtClean="0"/>
              <a:t>Cloud</a:t>
            </a:r>
            <a:r>
              <a:rPr lang="zh-CN" altLang="en-US" dirty="0" smtClean="0"/>
              <a:t>的定义至少超过</a:t>
            </a:r>
            <a:r>
              <a:rPr lang="en-US" altLang="zh-CN" dirty="0" smtClean="0"/>
              <a:t>30</a:t>
            </a:r>
            <a:r>
              <a:rPr lang="zh-CN" altLang="en-US" dirty="0" smtClean="0"/>
              <a:t>种；</a:t>
            </a:r>
            <a:endParaRPr lang="en-US" altLang="zh-CN" dirty="0" smtClean="0"/>
          </a:p>
          <a:p>
            <a:r>
              <a:rPr lang="en-US" altLang="zh-CN" dirty="0" smtClean="0"/>
              <a:t>Cloud</a:t>
            </a:r>
            <a:r>
              <a:rPr lang="zh-CN" altLang="en-US" dirty="0" smtClean="0"/>
              <a:t>的定义越多，说明大家越不知道什么是</a:t>
            </a:r>
            <a:r>
              <a:rPr lang="en-US" altLang="zh-CN" dirty="0" smtClean="0"/>
              <a:t>Cloud</a:t>
            </a:r>
            <a:r>
              <a:rPr lang="zh-CN" altLang="en-US" dirty="0" smtClean="0"/>
              <a:t>；</a:t>
            </a:r>
            <a:endParaRPr lang="en-US" altLang="zh-CN" dirty="0" smtClean="0"/>
          </a:p>
          <a:p>
            <a:r>
              <a:rPr lang="zh-CN" altLang="en-US" dirty="0" smtClean="0"/>
              <a:t>但是</a:t>
            </a:r>
            <a:r>
              <a:rPr lang="en-US" altLang="zh-CN" dirty="0" smtClean="0"/>
              <a:t>Cloud</a:t>
            </a:r>
            <a:r>
              <a:rPr lang="zh-CN" altLang="en-US" dirty="0" smtClean="0"/>
              <a:t>非常成功，</a:t>
            </a:r>
            <a:r>
              <a:rPr lang="en-US" altLang="zh-CN" dirty="0" smtClean="0"/>
              <a:t>It</a:t>
            </a:r>
            <a:r>
              <a:rPr lang="en-US" altLang="zh-CN" baseline="0" dirty="0" smtClean="0"/>
              <a:t> is a IT new Star.</a:t>
            </a:r>
          </a:p>
          <a:p>
            <a:endParaRPr lang="zh-CN" altLang="en-US" dirty="0"/>
          </a:p>
        </p:txBody>
      </p:sp>
      <p:sp>
        <p:nvSpPr>
          <p:cNvPr id="4" name="灯片编号占位符 3"/>
          <p:cNvSpPr>
            <a:spLocks noGrp="1"/>
          </p:cNvSpPr>
          <p:nvPr>
            <p:ph type="sldNum" sz="quarter" idx="10"/>
          </p:nvPr>
        </p:nvSpPr>
        <p:spPr/>
        <p:txBody>
          <a:bodyPr/>
          <a:lstStyle/>
          <a:p>
            <a:fld id="{A5B49EA6-4375-4105-8719-20A51BAC3DC3}" type="slidenum">
              <a:rPr lang="zh-CN" altLang="en-US" smtClean="0"/>
              <a:pPr/>
              <a:t>6</a:t>
            </a:fld>
            <a:endParaRPr lang="zh-CN" altLang="en-US"/>
          </a:p>
        </p:txBody>
      </p:sp>
    </p:spTree>
    <p:extLst>
      <p:ext uri="{BB962C8B-B14F-4D97-AF65-F5344CB8AC3E}">
        <p14:creationId xmlns:p14="http://schemas.microsoft.com/office/powerpoint/2010/main" val="34691287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zh-CN" sz="1200" kern="1200" dirty="0" smtClean="0">
                <a:solidFill>
                  <a:schemeClr val="tx1"/>
                </a:solidFill>
                <a:effectLst/>
                <a:latin typeface="Arial" charset="0"/>
                <a:ea typeface="+mn-ea"/>
                <a:cs typeface="Arial" charset="0"/>
              </a:rPr>
              <a:t>客户应制定将数据和业务系统从某一云计算平台迁移到其他云计算平台或自有数据中心的计划，充分考虑云计算服务与其他已有或将来的业务系统集成需求。</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80</a:t>
            </a:fld>
            <a:endParaRPr lang="en-US" altLang="zh-CN"/>
          </a:p>
        </p:txBody>
      </p:sp>
    </p:spTree>
    <p:extLst>
      <p:ext uri="{BB962C8B-B14F-4D97-AF65-F5344CB8AC3E}">
        <p14:creationId xmlns:p14="http://schemas.microsoft.com/office/powerpoint/2010/main" val="15607327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云计算服务所采取的灾备、副本和备份机制均可能造成客户数据保存到境外。</a:t>
            </a:r>
            <a:endParaRPr lang="en-US" altLang="zh-CN" dirty="0" smtClean="0"/>
          </a:p>
          <a:p>
            <a:endParaRPr lang="en-US" altLang="zh-CN"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zh-CN" altLang="zh-CN" sz="1200" kern="1200" dirty="0" smtClean="0">
                <a:solidFill>
                  <a:schemeClr val="tx1"/>
                </a:solidFill>
                <a:effectLst/>
                <a:latin typeface="Arial" charset="0"/>
                <a:ea typeface="+mn-ea"/>
                <a:cs typeface="Arial" charset="0"/>
              </a:rPr>
              <a:t>根据国家的有关规定，存储、处理客户数据的数据中心和云计算基础设施不得设在境外。客户在确定采用云计算服务时，应禁止云服务商在境外存储、处理客户数据，不得由于客户数据存储位置的改变而改变其司法管辖权。</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81</a:t>
            </a:fld>
            <a:endParaRPr lang="en-US" altLang="zh-CN"/>
          </a:p>
        </p:txBody>
      </p:sp>
    </p:spTree>
    <p:extLst>
      <p:ext uri="{BB962C8B-B14F-4D97-AF65-F5344CB8AC3E}">
        <p14:creationId xmlns:p14="http://schemas.microsoft.com/office/powerpoint/2010/main" val="15744260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客户在规划准备阶段应该明确对运行监管的要求：如需要云服务商提供什么样的监管接口、是否需要限制存储存储位置、限制的级别（地理区域、数据中心、服务器等），是否需要提供数据存储位置信息？对云服务商实施的安全措施如何监管，如安全日志详细列表、漏洞扫描周期、渗透测试周期等。</a:t>
            </a:r>
            <a:endParaRPr lang="en-US" altLang="zh-CN" dirty="0" smtClean="0"/>
          </a:p>
          <a:p>
            <a:endParaRPr lang="en-US" altLang="zh-CN"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zh-CN" altLang="zh-CN" sz="1200" kern="1200" dirty="0" smtClean="0">
                <a:solidFill>
                  <a:schemeClr val="tx1"/>
                </a:solidFill>
                <a:effectLst/>
                <a:latin typeface="Arial" charset="0"/>
                <a:ea typeface="+mn-ea"/>
                <a:cs typeface="Arial" charset="0"/>
              </a:rPr>
              <a:t>客户应通过合同明确云服务商的责任和义务，强调客户对数据和业务系统运行状态的知情权；要求云计算平台提供必要的监管接口和日志查询功能，建立有效的审查、检查机制，实现对云计算服务的有效监管。</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82</a:t>
            </a:fld>
            <a:endParaRPr lang="en-US" altLang="zh-CN"/>
          </a:p>
        </p:txBody>
      </p:sp>
    </p:spTree>
    <p:extLst>
      <p:ext uri="{BB962C8B-B14F-4D97-AF65-F5344CB8AC3E}">
        <p14:creationId xmlns:p14="http://schemas.microsoft.com/office/powerpoint/2010/main" val="386726513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86</a:t>
            </a:fld>
            <a:endParaRPr lang="zh-CN" altLang="en-US"/>
          </a:p>
        </p:txBody>
      </p:sp>
    </p:spTree>
    <p:extLst>
      <p:ext uri="{BB962C8B-B14F-4D97-AF65-F5344CB8AC3E}">
        <p14:creationId xmlns:p14="http://schemas.microsoft.com/office/powerpoint/2010/main" val="76578103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87</a:t>
            </a:fld>
            <a:endParaRPr lang="zh-CN" altLang="en-US"/>
          </a:p>
        </p:txBody>
      </p:sp>
    </p:spTree>
    <p:extLst>
      <p:ext uri="{BB962C8B-B14F-4D97-AF65-F5344CB8AC3E}">
        <p14:creationId xmlns:p14="http://schemas.microsoft.com/office/powerpoint/2010/main" val="298434296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89</a:t>
            </a:fld>
            <a:endParaRPr lang="zh-CN" altLang="en-US"/>
          </a:p>
        </p:txBody>
      </p:sp>
    </p:spTree>
    <p:extLst>
      <p:ext uri="{BB962C8B-B14F-4D97-AF65-F5344CB8AC3E}">
        <p14:creationId xmlns:p14="http://schemas.microsoft.com/office/powerpoint/2010/main" val="386263481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90</a:t>
            </a:fld>
            <a:endParaRPr lang="zh-CN" altLang="en-US"/>
          </a:p>
        </p:txBody>
      </p:sp>
    </p:spTree>
    <p:extLst>
      <p:ext uri="{BB962C8B-B14F-4D97-AF65-F5344CB8AC3E}">
        <p14:creationId xmlns:p14="http://schemas.microsoft.com/office/powerpoint/2010/main" val="74111157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91</a:t>
            </a:fld>
            <a:endParaRPr lang="zh-CN" altLang="en-US"/>
          </a:p>
        </p:txBody>
      </p:sp>
    </p:spTree>
    <p:extLst>
      <p:ext uri="{BB962C8B-B14F-4D97-AF65-F5344CB8AC3E}">
        <p14:creationId xmlns:p14="http://schemas.microsoft.com/office/powerpoint/2010/main" val="64934184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92</a:t>
            </a:fld>
            <a:endParaRPr lang="zh-CN" altLang="en-US"/>
          </a:p>
        </p:txBody>
      </p:sp>
    </p:spTree>
    <p:extLst>
      <p:ext uri="{BB962C8B-B14F-4D97-AF65-F5344CB8AC3E}">
        <p14:creationId xmlns:p14="http://schemas.microsoft.com/office/powerpoint/2010/main" val="774909472"/>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a) </a:t>
            </a:r>
            <a:r>
              <a:rPr lang="zh-CN" altLang="en-US" dirty="0" smtClean="0"/>
              <a:t>客户：客户将数据和业务部署到云计算平台后，客户还是其数据和业务的信息安全最终责任人，需要开展运行监管工作，确保数据和业务安全；</a:t>
            </a:r>
          </a:p>
          <a:p>
            <a:r>
              <a:rPr lang="en-US" altLang="zh-CN" dirty="0" smtClean="0"/>
              <a:t>b) </a:t>
            </a:r>
            <a:r>
              <a:rPr lang="zh-CN" altLang="en-US" dirty="0" smtClean="0"/>
              <a:t>云服务商：客户数据和业务部署在云服务商所拥有、管理的云计算平台上，客户的运行监管工作需要云服务商的支持；</a:t>
            </a:r>
          </a:p>
          <a:p>
            <a:r>
              <a:rPr lang="en-US" altLang="zh-CN" dirty="0" smtClean="0"/>
              <a:t>c) </a:t>
            </a:r>
            <a:r>
              <a:rPr lang="zh-CN" altLang="en-US" dirty="0" smtClean="0"/>
              <a:t>第三方评估机构：对云计算环境进行安全评估需要需要专业知识、对云计算的深入了解，大多数客户不具有这样的能力。将测评工作交由第三方评估机构是一种较为普遍的做法。</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107</a:t>
            </a:fld>
            <a:endParaRPr lang="zh-CN" altLang="en-US"/>
          </a:p>
        </p:txBody>
      </p:sp>
    </p:spTree>
    <p:extLst>
      <p:ext uri="{BB962C8B-B14F-4D97-AF65-F5344CB8AC3E}">
        <p14:creationId xmlns:p14="http://schemas.microsoft.com/office/powerpoint/2010/main" val="18292169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NIST</a:t>
            </a:r>
            <a:r>
              <a:rPr lang="zh-CN" altLang="en-US" dirty="0" smtClean="0"/>
              <a:t>：美国国家标准及技术研究所；</a:t>
            </a:r>
            <a:endParaRPr lang="en-US" altLang="zh-CN" dirty="0" smtClean="0"/>
          </a:p>
          <a:p>
            <a:endParaRPr lang="en-US" altLang="zh-CN" dirty="0" smtClean="0"/>
          </a:p>
          <a:p>
            <a:r>
              <a:rPr lang="zh-CN" altLang="en-US" dirty="0" smtClean="0"/>
              <a:t>这里采用</a:t>
            </a:r>
            <a:r>
              <a:rPr lang="en-US" altLang="zh-CN" dirty="0" smtClean="0"/>
              <a:t>5</a:t>
            </a:r>
            <a:r>
              <a:rPr lang="zh-CN" altLang="en-US" dirty="0" smtClean="0"/>
              <a:t>、</a:t>
            </a:r>
            <a:r>
              <a:rPr lang="en-US" altLang="zh-CN" dirty="0" smtClean="0"/>
              <a:t>4</a:t>
            </a:r>
            <a:r>
              <a:rPr lang="zh-CN" altLang="en-US" dirty="0" smtClean="0"/>
              <a:t>、</a:t>
            </a:r>
            <a:r>
              <a:rPr lang="en-US" altLang="zh-CN" dirty="0" smtClean="0"/>
              <a:t>3</a:t>
            </a:r>
            <a:r>
              <a:rPr lang="zh-CN" altLang="en-US" dirty="0" smtClean="0"/>
              <a:t>、</a:t>
            </a:r>
            <a:r>
              <a:rPr lang="en-US" altLang="zh-CN" dirty="0" smtClean="0"/>
              <a:t>2</a:t>
            </a:r>
            <a:r>
              <a:rPr lang="zh-CN" altLang="en-US" dirty="0" smtClean="0"/>
              <a:t>、</a:t>
            </a:r>
            <a:r>
              <a:rPr lang="en-US" altLang="zh-CN" dirty="0" smtClean="0"/>
              <a:t>1</a:t>
            </a:r>
            <a:r>
              <a:rPr lang="zh-CN" altLang="en-US" dirty="0" smtClean="0"/>
              <a:t>的方式理解上述定义，并讨论</a:t>
            </a:r>
            <a:r>
              <a:rPr lang="en-US" altLang="zh-CN" dirty="0" smtClean="0"/>
              <a:t>Cloud</a:t>
            </a:r>
            <a:r>
              <a:rPr lang="zh-CN" altLang="en-US" dirty="0" smtClean="0"/>
              <a:t>基础特征、部署模型、服务模式及其宗旨等。</a:t>
            </a:r>
            <a:endParaRPr lang="zh-CN" altLang="en-US" dirty="0"/>
          </a:p>
        </p:txBody>
      </p:sp>
      <p:sp>
        <p:nvSpPr>
          <p:cNvPr id="4" name="灯片编号占位符 3"/>
          <p:cNvSpPr>
            <a:spLocks noGrp="1"/>
          </p:cNvSpPr>
          <p:nvPr>
            <p:ph type="sldNum" sz="quarter" idx="10"/>
          </p:nvPr>
        </p:nvSpPr>
        <p:spPr/>
        <p:txBody>
          <a:bodyPr/>
          <a:lstStyle/>
          <a:p>
            <a:fld id="{A5B49EA6-4375-4105-8719-20A51BAC3DC3}" type="slidenum">
              <a:rPr lang="zh-CN" altLang="en-US" smtClean="0"/>
              <a:pPr/>
              <a:t>7</a:t>
            </a:fld>
            <a:endParaRPr lang="zh-CN" altLang="en-US"/>
          </a:p>
        </p:txBody>
      </p:sp>
    </p:spTree>
    <p:extLst>
      <p:ext uri="{BB962C8B-B14F-4D97-AF65-F5344CB8AC3E}">
        <p14:creationId xmlns:p14="http://schemas.microsoft.com/office/powerpoint/2010/main" val="20372742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    </a:t>
            </a:r>
            <a:endParaRPr lang="zh-CN" altLang="en-US" dirty="0" smtClean="0"/>
          </a:p>
          <a:p>
            <a:r>
              <a:rPr lang="zh-CN" altLang="en-US" dirty="0" smtClean="0"/>
              <a:t>    使用云计算服务后，客户仍然需要负责的内容有</a:t>
            </a:r>
            <a:r>
              <a:rPr lang="en-US" altLang="zh-CN" dirty="0" smtClean="0"/>
              <a:t>2</a:t>
            </a:r>
            <a:r>
              <a:rPr lang="zh-CN" altLang="en-US" dirty="0" smtClean="0"/>
              <a:t>个部分：</a:t>
            </a:r>
          </a:p>
          <a:p>
            <a:r>
              <a:rPr lang="en-US" altLang="zh-CN" dirty="0" smtClean="0"/>
              <a:t>    a) </a:t>
            </a:r>
            <a:r>
              <a:rPr lang="zh-CN" altLang="en-US" dirty="0" smtClean="0"/>
              <a:t>接入云计算服务的接入端的安全。客户通过接入端接入云计算服务，对客户的资源和业务系统进行管理，接入端的安全需要由客户负责。客户需要对接入端的安全进行监管；</a:t>
            </a:r>
          </a:p>
          <a:p>
            <a:r>
              <a:rPr lang="en-US" altLang="zh-CN" dirty="0" smtClean="0"/>
              <a:t>    b) </a:t>
            </a:r>
            <a:r>
              <a:rPr lang="zh-CN" altLang="en-US" dirty="0" smtClean="0"/>
              <a:t>位于云计算服务以上，客户业务系统层的安全。该层的安全措施由客户负责实施，因此需要对这些安全措施进行监管。</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108</a:t>
            </a:fld>
            <a:endParaRPr lang="zh-CN" altLang="en-US"/>
          </a:p>
        </p:txBody>
      </p:sp>
    </p:spTree>
    <p:extLst>
      <p:ext uri="{BB962C8B-B14F-4D97-AF65-F5344CB8AC3E}">
        <p14:creationId xmlns:p14="http://schemas.microsoft.com/office/powerpoint/2010/main" val="31721804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    5</a:t>
            </a:r>
            <a:r>
              <a:rPr lang="zh-CN" altLang="en-US" dirty="0" smtClean="0"/>
              <a:t>种客户应监管的违法违规行为如下：</a:t>
            </a:r>
          </a:p>
          <a:p>
            <a:r>
              <a:rPr lang="en-US" altLang="zh-CN" dirty="0" smtClean="0"/>
              <a:t>    a) </a:t>
            </a:r>
            <a:r>
              <a:rPr lang="zh-CN" altLang="en-US" dirty="0" smtClean="0"/>
              <a:t>由于云计算平台是一个共享的平台，在云计算平台上传送恶意程序、垃圾数据等，比在传统的系统上更具有危害性：其传播速度更快、传播范围更广，会产生更大、更严重的社会影响。根据</a:t>
            </a:r>
            <a:r>
              <a:rPr lang="en-US" altLang="zh-CN" dirty="0" smtClean="0"/>
              <a:t>《</a:t>
            </a:r>
            <a:r>
              <a:rPr lang="zh-CN" altLang="en-US" dirty="0" smtClean="0"/>
              <a:t>全国人民代表大会常务委员会关于维护互联网安全的决定</a:t>
            </a:r>
            <a:r>
              <a:rPr lang="en-US" altLang="zh-CN" dirty="0" smtClean="0"/>
              <a:t>》</a:t>
            </a:r>
            <a:r>
              <a:rPr lang="zh-CN" altLang="en-US" dirty="0" smtClean="0"/>
              <a:t>中第一条第一、二款、</a:t>
            </a:r>
            <a:r>
              <a:rPr lang="en-US" altLang="zh-CN" dirty="0" smtClean="0"/>
              <a:t>《</a:t>
            </a:r>
            <a:r>
              <a:rPr lang="zh-CN" altLang="en-US" dirty="0" smtClean="0"/>
              <a:t>刑法</a:t>
            </a:r>
            <a:r>
              <a:rPr lang="en-US" altLang="zh-CN" dirty="0" smtClean="0"/>
              <a:t>》</a:t>
            </a:r>
            <a:r>
              <a:rPr lang="zh-CN" altLang="en-US" dirty="0" smtClean="0"/>
              <a:t>第二百八十六条、</a:t>
            </a:r>
            <a:r>
              <a:rPr lang="en-US" altLang="zh-CN" dirty="0" smtClean="0"/>
              <a:t>《</a:t>
            </a:r>
            <a:r>
              <a:rPr lang="zh-CN" altLang="en-US" dirty="0" smtClean="0"/>
              <a:t>治安管理处罚法</a:t>
            </a:r>
            <a:r>
              <a:rPr lang="en-US" altLang="zh-CN" dirty="0" smtClean="0"/>
              <a:t>》</a:t>
            </a:r>
            <a:r>
              <a:rPr lang="zh-CN" altLang="en-US" dirty="0" smtClean="0"/>
              <a:t>第二十九条第四款、</a:t>
            </a:r>
            <a:r>
              <a:rPr lang="en-US" altLang="zh-CN" dirty="0" smtClean="0"/>
              <a:t>《</a:t>
            </a:r>
            <a:r>
              <a:rPr lang="zh-CN" altLang="en-US" dirty="0" smtClean="0"/>
              <a:t>互联网信息服务管理办法</a:t>
            </a:r>
            <a:r>
              <a:rPr lang="en-US" altLang="zh-CN" dirty="0" smtClean="0"/>
              <a:t>》</a:t>
            </a:r>
            <a:r>
              <a:rPr lang="zh-CN" altLang="en-US" dirty="0" smtClean="0"/>
              <a:t>第六条第四款，禁止任何个人或单位向云计算平台和相关系统传送恶意程序、垃圾数据等能影响云计算平台正常运行的活动。</a:t>
            </a:r>
          </a:p>
          <a:p>
            <a:r>
              <a:rPr lang="en-US" altLang="zh-CN" dirty="0" smtClean="0"/>
              <a:t>    b) </a:t>
            </a:r>
            <a:r>
              <a:rPr lang="zh-CN" altLang="en-US" dirty="0" smtClean="0"/>
              <a:t>由于云计算平台比以往任何一种计算机系统的规模都要大得多，其平均使用成本更低、部署时间更短，很容易被心怀恶意的人在短时间内大规模采购并部署，作为僵尸网络、拒绝服务攻击等的平台，这将会产生更加严重的后果与影响；同时，由于云计算平台的分布式结构，攻击者在实施攻击后更容易逃避安全监管，这为日后的追责带来了困难。根据</a:t>
            </a:r>
            <a:r>
              <a:rPr lang="en-US" altLang="zh-CN" dirty="0" smtClean="0"/>
              <a:t>《</a:t>
            </a:r>
            <a:r>
              <a:rPr lang="zh-CN" altLang="en-US" dirty="0" smtClean="0"/>
              <a:t>全国人民代表大会常务委员会关于维护互联网安全的决定</a:t>
            </a:r>
            <a:r>
              <a:rPr lang="en-US" altLang="zh-CN" dirty="0" smtClean="0"/>
              <a:t>》</a:t>
            </a:r>
            <a:r>
              <a:rPr lang="zh-CN" altLang="en-US" dirty="0" smtClean="0"/>
              <a:t>中第一条第三款、</a:t>
            </a:r>
            <a:r>
              <a:rPr lang="en-US" altLang="zh-CN" dirty="0" smtClean="0"/>
              <a:t>《</a:t>
            </a:r>
            <a:r>
              <a:rPr lang="zh-CN" altLang="en-US" dirty="0" smtClean="0"/>
              <a:t>刑法</a:t>
            </a:r>
            <a:r>
              <a:rPr lang="en-US" altLang="zh-CN" dirty="0" smtClean="0"/>
              <a:t>》</a:t>
            </a:r>
            <a:r>
              <a:rPr lang="zh-CN" altLang="en-US" dirty="0" smtClean="0"/>
              <a:t>第二百八十五条、</a:t>
            </a:r>
            <a:r>
              <a:rPr lang="en-US" altLang="zh-CN" dirty="0" smtClean="0"/>
              <a:t>《</a:t>
            </a:r>
            <a:r>
              <a:rPr lang="zh-CN" altLang="en-US" dirty="0" smtClean="0"/>
              <a:t>治安管理处罚法</a:t>
            </a:r>
            <a:r>
              <a:rPr lang="en-US" altLang="zh-CN" dirty="0" smtClean="0"/>
              <a:t>》</a:t>
            </a:r>
            <a:r>
              <a:rPr lang="zh-CN" altLang="en-US" dirty="0" smtClean="0"/>
              <a:t>第二十九条第一款，禁止任何个人或单位利用云计算平台实施网络攻击。</a:t>
            </a:r>
          </a:p>
          <a:p>
            <a:r>
              <a:rPr lang="en-US" altLang="zh-CN" dirty="0" smtClean="0"/>
              <a:t>    c) </a:t>
            </a:r>
            <a:r>
              <a:rPr lang="zh-CN" altLang="en-US" dirty="0" smtClean="0"/>
              <a:t>在云计算平台中所有客户的数据都被集中了起来，而所有客户又是共享云计算平台的，这使得对云计算平台进行网络攻击，窃取或篡改数据资料会变得比以前客户自建平台存储数据时更加容易。根据</a:t>
            </a:r>
            <a:r>
              <a:rPr lang="en-US" altLang="zh-CN" dirty="0" smtClean="0"/>
              <a:t>《</a:t>
            </a:r>
            <a:r>
              <a:rPr lang="zh-CN" altLang="en-US" dirty="0" smtClean="0"/>
              <a:t>全国人民代表大会常务委员会关于维护互联网安全的决定</a:t>
            </a:r>
            <a:r>
              <a:rPr lang="en-US" altLang="zh-CN" dirty="0" smtClean="0"/>
              <a:t>》</a:t>
            </a:r>
            <a:r>
              <a:rPr lang="zh-CN" altLang="en-US" dirty="0" smtClean="0"/>
              <a:t>第四条第二款、</a:t>
            </a:r>
            <a:r>
              <a:rPr lang="en-US" altLang="zh-CN" dirty="0" smtClean="0"/>
              <a:t>《</a:t>
            </a:r>
            <a:r>
              <a:rPr lang="zh-CN" altLang="en-US" dirty="0" smtClean="0"/>
              <a:t>刑法</a:t>
            </a:r>
            <a:r>
              <a:rPr lang="en-US" altLang="zh-CN" dirty="0" smtClean="0"/>
              <a:t>》</a:t>
            </a:r>
            <a:r>
              <a:rPr lang="zh-CN" altLang="en-US" dirty="0" smtClean="0"/>
              <a:t>第二百八十六条、</a:t>
            </a:r>
            <a:r>
              <a:rPr lang="en-US" altLang="zh-CN" dirty="0" smtClean="0"/>
              <a:t>《</a:t>
            </a:r>
            <a:r>
              <a:rPr lang="zh-CN" altLang="en-US" dirty="0" smtClean="0"/>
              <a:t>治安管理处罚法</a:t>
            </a:r>
            <a:r>
              <a:rPr lang="en-US" altLang="zh-CN" dirty="0" smtClean="0"/>
              <a:t>》</a:t>
            </a:r>
            <a:r>
              <a:rPr lang="zh-CN" altLang="en-US" dirty="0" smtClean="0"/>
              <a:t>第二十九条第二、三款、</a:t>
            </a:r>
            <a:r>
              <a:rPr lang="en-US" altLang="zh-CN" dirty="0" smtClean="0"/>
              <a:t>《</a:t>
            </a:r>
            <a:r>
              <a:rPr lang="zh-CN" altLang="en-US" dirty="0" smtClean="0"/>
              <a:t>互联网信息服务管理办法</a:t>
            </a:r>
            <a:r>
              <a:rPr lang="en-US" altLang="zh-CN" dirty="0" smtClean="0"/>
              <a:t>》</a:t>
            </a:r>
            <a:r>
              <a:rPr lang="zh-CN" altLang="en-US" dirty="0" smtClean="0"/>
              <a:t>中第六条第二、三、五款，禁止任何个人或单位使用云计算平台进行网络攻击，窃取或篡改数据资料。</a:t>
            </a:r>
          </a:p>
          <a:p>
            <a:r>
              <a:rPr lang="en-US" altLang="zh-CN" dirty="0" smtClean="0"/>
              <a:t>    d) </a:t>
            </a:r>
            <a:r>
              <a:rPr lang="zh-CN" altLang="en-US" dirty="0" smtClean="0"/>
              <a:t>云计算平台是一个多租户共享的平台，它使用了虚拟化技术增加了系统的复杂性，使得它的漏洞比以往任何一个系统都要多。根据</a:t>
            </a:r>
            <a:r>
              <a:rPr lang="en-US" altLang="zh-CN" dirty="0" smtClean="0"/>
              <a:t>《</a:t>
            </a:r>
            <a:r>
              <a:rPr lang="zh-CN" altLang="en-US" dirty="0" smtClean="0"/>
              <a:t>互联网信息服务管理办法</a:t>
            </a:r>
            <a:r>
              <a:rPr lang="en-US" altLang="zh-CN" dirty="0" smtClean="0"/>
              <a:t>》</a:t>
            </a:r>
            <a:r>
              <a:rPr lang="zh-CN" altLang="en-US" dirty="0" smtClean="0"/>
              <a:t>中第六条第一款，禁止任何个人或单位利用云计算平台可能存在的技术缺陷或漏洞破坏云服务商和客户的权益。</a:t>
            </a:r>
          </a:p>
          <a:p>
            <a:r>
              <a:rPr lang="en-US" altLang="zh-CN" dirty="0" smtClean="0"/>
              <a:t>    e) </a:t>
            </a:r>
            <a:r>
              <a:rPr lang="zh-CN" altLang="en-US" dirty="0" smtClean="0"/>
              <a:t>由于云计算平台的规模要比以往的任何一种系统都要大得多，它所能触及的客户范围巨大。如果云计算平台被用于传播淫秽、反动和危害国家安全等非法信息，会使得传播速度更快，波及的范围更广，造成更为严重的社会影响。根据</a:t>
            </a:r>
            <a:r>
              <a:rPr lang="en-US" altLang="zh-CN" dirty="0" smtClean="0"/>
              <a:t>《</a:t>
            </a:r>
            <a:r>
              <a:rPr lang="zh-CN" altLang="en-US" dirty="0" smtClean="0"/>
              <a:t>全国人民代表大会常务委员会关于维护互联网安全的决定</a:t>
            </a:r>
            <a:r>
              <a:rPr lang="en-US" altLang="zh-CN" dirty="0" smtClean="0"/>
              <a:t>》</a:t>
            </a:r>
            <a:r>
              <a:rPr lang="zh-CN" altLang="en-US" dirty="0" smtClean="0"/>
              <a:t>第三条第五款、</a:t>
            </a:r>
            <a:r>
              <a:rPr lang="en-US" altLang="zh-CN" dirty="0" smtClean="0"/>
              <a:t>《</a:t>
            </a:r>
            <a:r>
              <a:rPr lang="zh-CN" altLang="en-US" dirty="0" smtClean="0"/>
              <a:t>计算机信息网络国际联网安全保护管理办法</a:t>
            </a:r>
            <a:r>
              <a:rPr lang="en-US" altLang="zh-CN" dirty="0" smtClean="0"/>
              <a:t>》</a:t>
            </a:r>
            <a:r>
              <a:rPr lang="zh-CN" altLang="en-US" dirty="0" smtClean="0"/>
              <a:t>中第五条第一、二、三、四、五、六、八、九款、</a:t>
            </a:r>
            <a:r>
              <a:rPr lang="en-US" altLang="zh-CN" dirty="0" smtClean="0"/>
              <a:t>《</a:t>
            </a:r>
            <a:r>
              <a:rPr lang="zh-CN" altLang="en-US" dirty="0" smtClean="0"/>
              <a:t>互联网信息服务管理办法</a:t>
            </a:r>
            <a:r>
              <a:rPr lang="en-US" altLang="zh-CN" dirty="0" smtClean="0"/>
              <a:t>》</a:t>
            </a:r>
            <a:r>
              <a:rPr lang="zh-CN" altLang="en-US" dirty="0" smtClean="0"/>
              <a:t>中第十五、十六条，禁止任何个人或单位利用云计算平台制作和传播淫秽、反动和危害国家安全的非法信息。</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109</a:t>
            </a:fld>
            <a:endParaRPr lang="zh-CN" altLang="en-US"/>
          </a:p>
        </p:txBody>
      </p:sp>
    </p:spTree>
    <p:extLst>
      <p:ext uri="{BB962C8B-B14F-4D97-AF65-F5344CB8AC3E}">
        <p14:creationId xmlns:p14="http://schemas.microsoft.com/office/powerpoint/2010/main" val="406512674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    5</a:t>
            </a:r>
            <a:r>
              <a:rPr lang="zh-CN" altLang="en-US" dirty="0" smtClean="0"/>
              <a:t>种客户的安全措施如下：</a:t>
            </a:r>
          </a:p>
          <a:p>
            <a:r>
              <a:rPr lang="en-US" altLang="zh-CN" dirty="0" smtClean="0"/>
              <a:t>    a) </a:t>
            </a:r>
            <a:r>
              <a:rPr lang="zh-CN" altLang="en-US" dirty="0" smtClean="0"/>
              <a:t>客户账号可以分为两类，一类是对云计算服务进行管理的管理账号；另一类是用户业务系统的一般用户账号。监管管理账号可以预防客户资源被滥用等情况的发生。监管一般用户账号可以预防恶意用户利用云计算环境执行非法操作，如上传非法内容、闪播虚假消息等。</a:t>
            </a:r>
          </a:p>
          <a:p>
            <a:r>
              <a:rPr lang="en-US" altLang="zh-CN" dirty="0" smtClean="0"/>
              <a:t>    b) </a:t>
            </a:r>
            <a:r>
              <a:rPr lang="zh-CN" altLang="en-US" dirty="0" smtClean="0"/>
              <a:t>客户需要对自己实施的安全措施实施监管，确保安全措施正确实施，正常运行。</a:t>
            </a:r>
          </a:p>
          <a:p>
            <a:r>
              <a:rPr lang="en-US" altLang="zh-CN" dirty="0" smtClean="0"/>
              <a:t>    c) </a:t>
            </a:r>
            <a:r>
              <a:rPr lang="zh-CN" altLang="en-US" dirty="0" smtClean="0"/>
              <a:t>客户采用</a:t>
            </a:r>
            <a:r>
              <a:rPr lang="en-US" altLang="zh-CN" dirty="0" err="1" smtClean="0"/>
              <a:t>PaaS</a:t>
            </a:r>
            <a:r>
              <a:rPr lang="zh-CN" altLang="en-US" dirty="0" smtClean="0"/>
              <a:t>服务时，利用云服务商提供的软件开发和运行平台来开发和部署自己的软件，对应用的运行环境进行配置，控制自己部署的应用。客户需要对自己部署、自己使用的系统和应用负责，制定相应的安全策略，实施必要的安全措施。客户需要监管自己实施的安全措施。</a:t>
            </a:r>
          </a:p>
          <a:p>
            <a:r>
              <a:rPr lang="en-US" altLang="zh-CN" dirty="0" smtClean="0"/>
              <a:t>    d) </a:t>
            </a:r>
            <a:r>
              <a:rPr lang="zh-CN" altLang="en-US" dirty="0" smtClean="0"/>
              <a:t>客户采用</a:t>
            </a:r>
            <a:r>
              <a:rPr lang="en-US" altLang="zh-CN" dirty="0" err="1" smtClean="0"/>
              <a:t>IaaS</a:t>
            </a:r>
            <a:r>
              <a:rPr lang="zh-CN" altLang="en-US" dirty="0" smtClean="0"/>
              <a:t>服务时，客户可以用自己提供虚拟机镜像模板来创建虚拟机实例，并在虚拟机上部署自己的应用软件。客户不需要负责底层的硬件资源和虚拟化软件。因此除了硬件层的安全措施和虚拟化软件层的安全措施由云服务商负责实施外，位于其他层的安全措施由客户负责实施，需要对这些安全措施实施有效监管。</a:t>
            </a:r>
          </a:p>
          <a:p>
            <a:r>
              <a:rPr lang="en-US" altLang="zh-CN" dirty="0" smtClean="0"/>
              <a:t>    e) </a:t>
            </a:r>
            <a:r>
              <a:rPr lang="zh-CN" altLang="en-US" dirty="0" smtClean="0"/>
              <a:t>为了确保客户实施的安全措施安全有效，客户可自行或委托第三方评估机构对自己实施的安全策略进行评估。</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110</a:t>
            </a:fld>
            <a:endParaRPr lang="zh-CN" altLang="en-US"/>
          </a:p>
        </p:txBody>
      </p:sp>
    </p:spTree>
    <p:extLst>
      <p:ext uri="{BB962C8B-B14F-4D97-AF65-F5344CB8AC3E}">
        <p14:creationId xmlns:p14="http://schemas.microsoft.com/office/powerpoint/2010/main" val="403249376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客户将数据和业务部署到云服务商的云计算平台后，客户需要对云计算服务的运行状态进行监管，以此来了解和掌握云计算服务商是否提供了有效的安全措施来预防安全威胁和处理安全事件以及云服务商提供的云计算服务是否达到了合同所规定的要求。标准</a:t>
            </a:r>
            <a:r>
              <a:rPr lang="en-US" altLang="zh-CN" dirty="0" smtClean="0"/>
              <a:t>GB/Z AAAAA-AAAA</a:t>
            </a:r>
            <a:r>
              <a:rPr lang="zh-CN" altLang="en-US" dirty="0" smtClean="0"/>
              <a:t>阐述了</a:t>
            </a:r>
            <a:r>
              <a:rPr lang="en-US" altLang="zh-CN" dirty="0" smtClean="0"/>
              <a:t>7</a:t>
            </a:r>
            <a:r>
              <a:rPr lang="zh-CN" altLang="en-US" dirty="0" smtClean="0"/>
              <a:t>项运行监管内容，对应解释如下：</a:t>
            </a:r>
          </a:p>
          <a:p>
            <a:r>
              <a:rPr lang="en-US" altLang="zh-CN" dirty="0" smtClean="0"/>
              <a:t>    a) </a:t>
            </a:r>
            <a:r>
              <a:rPr lang="zh-CN" altLang="en-US" dirty="0" smtClean="0"/>
              <a:t>安全事件是不可避免的，客户需要监管云服务商的安全事件处置情况，评估安全事件对客户数据和业务所带来的影响。安全事件监管主要主要包括：</a:t>
            </a:r>
          </a:p>
          <a:p>
            <a:r>
              <a:rPr lang="en-US" altLang="zh-CN" dirty="0" smtClean="0"/>
              <a:t>         1) </a:t>
            </a:r>
            <a:r>
              <a:rPr lang="zh-CN" altLang="en-US" dirty="0" smtClean="0"/>
              <a:t>确定安全事件的范围和安全事件报告的要求；</a:t>
            </a:r>
          </a:p>
          <a:p>
            <a:r>
              <a:rPr lang="en-US" altLang="zh-CN" dirty="0" smtClean="0"/>
              <a:t>         2) </a:t>
            </a:r>
            <a:r>
              <a:rPr lang="zh-CN" altLang="en-US" dirty="0" smtClean="0"/>
              <a:t>评审云服务商安全事件报告；</a:t>
            </a:r>
          </a:p>
          <a:p>
            <a:r>
              <a:rPr lang="en-US" altLang="zh-CN" dirty="0" smtClean="0"/>
              <a:t>         3) </a:t>
            </a:r>
            <a:r>
              <a:rPr lang="zh-CN" altLang="en-US" dirty="0" smtClean="0"/>
              <a:t>评审云服务商的补救措施。</a:t>
            </a:r>
          </a:p>
          <a:p>
            <a:r>
              <a:rPr lang="en-US" altLang="zh-CN" dirty="0" smtClean="0"/>
              <a:t>    b) </a:t>
            </a:r>
            <a:r>
              <a:rPr lang="zh-CN" altLang="en-US" dirty="0" smtClean="0"/>
              <a:t>客户需要对云计算平台的重大变更进行监管。客户评审云服务商提交的重大变更申请。如果重大变更增加安全风险，客户与云服务商协商，修改重大变更实施方案。云服务商强行实施重大变更后，客户可以选择退出云计算服务，并要求云服务商承担相应责任。</a:t>
            </a:r>
          </a:p>
          <a:p>
            <a:r>
              <a:rPr lang="en-US" altLang="zh-CN" dirty="0" smtClean="0"/>
              <a:t>    c) </a:t>
            </a:r>
            <a:r>
              <a:rPr lang="zh-CN" altLang="en-US" dirty="0" smtClean="0"/>
              <a:t>在运行监管过程发现问题，要求云服务商进行整改，云服务商应将整改相关内容写入整改计划文档中。客户应评审云服务商的整改计划。</a:t>
            </a:r>
          </a:p>
          <a:p>
            <a:r>
              <a:rPr lang="en-US" altLang="zh-CN" dirty="0" smtClean="0"/>
              <a:t>    d) </a:t>
            </a:r>
            <a:r>
              <a:rPr lang="zh-CN" altLang="en-US" dirty="0" smtClean="0"/>
              <a:t>评审云服务商的信息安全策略更新。客户应要求云服务商每年或发生重大变更时评审信息安全策略，将更新的信息安全策略提交给客户，客户对其进行评审。</a:t>
            </a:r>
          </a:p>
          <a:p>
            <a:r>
              <a:rPr lang="en-US" altLang="zh-CN" dirty="0" smtClean="0"/>
              <a:t>    e) </a:t>
            </a:r>
            <a:r>
              <a:rPr lang="zh-CN" altLang="en-US" dirty="0" smtClean="0"/>
              <a:t>客户需要了解云服务商是否针对紧急情况制定了相应的处置计划。具体内容参见</a:t>
            </a:r>
            <a:r>
              <a:rPr lang="en-US" altLang="zh-CN" dirty="0" smtClean="0"/>
              <a:t>《</a:t>
            </a:r>
            <a:r>
              <a:rPr lang="zh-CN" altLang="en-US" dirty="0" smtClean="0"/>
              <a:t>云计算服务合同（模板）</a:t>
            </a:r>
            <a:r>
              <a:rPr lang="en-US" altLang="zh-CN" dirty="0" smtClean="0"/>
              <a:t>》</a:t>
            </a:r>
            <a:r>
              <a:rPr lang="zh-CN" altLang="en-US" dirty="0" smtClean="0"/>
              <a:t>附件</a:t>
            </a:r>
            <a:r>
              <a:rPr lang="en-US" altLang="zh-CN" dirty="0" smtClean="0"/>
              <a:t>4《</a:t>
            </a:r>
            <a:r>
              <a:rPr lang="zh-CN" altLang="en-US" dirty="0" smtClean="0"/>
              <a:t>应急响应计划</a:t>
            </a:r>
            <a:r>
              <a:rPr lang="en-US" altLang="zh-CN" dirty="0" smtClean="0"/>
              <a:t>》</a:t>
            </a:r>
            <a:r>
              <a:rPr lang="zh-CN" altLang="en-US" dirty="0" smtClean="0"/>
              <a:t>。</a:t>
            </a:r>
          </a:p>
          <a:p>
            <a:r>
              <a:rPr lang="en-US" altLang="zh-CN" dirty="0" smtClean="0"/>
              <a:t>    f) </a:t>
            </a:r>
            <a:r>
              <a:rPr lang="zh-CN" altLang="en-US" dirty="0" smtClean="0"/>
              <a:t>监管云服务商的应急演练实施情况。对于具有增强保护能力的云基础设施，客户可要求云服务商应每年进行一次应急响应演练。对于具有一般保护能力的云基础设施，客户可要求云服务商应每三年进行一次应急响应演练。应急响应演练结果应提交给客户评审。</a:t>
            </a:r>
          </a:p>
          <a:p>
            <a:r>
              <a:rPr lang="en-US" altLang="zh-CN" dirty="0" smtClean="0"/>
              <a:t>    g) </a:t>
            </a:r>
            <a:r>
              <a:rPr lang="zh-CN" altLang="en-US" dirty="0" smtClean="0"/>
              <a:t>客户需要评审第三方评估机构的测评结果。</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111</a:t>
            </a:fld>
            <a:endParaRPr lang="zh-CN" altLang="en-US"/>
          </a:p>
        </p:txBody>
      </p:sp>
    </p:spTree>
    <p:extLst>
      <p:ext uri="{BB962C8B-B14F-4D97-AF65-F5344CB8AC3E}">
        <p14:creationId xmlns:p14="http://schemas.microsoft.com/office/powerpoint/2010/main" val="189554229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客户需要监管的</a:t>
            </a:r>
            <a:r>
              <a:rPr lang="en-US" altLang="zh-CN" dirty="0" smtClean="0"/>
              <a:t>8</a:t>
            </a:r>
            <a:r>
              <a:rPr lang="zh-CN" altLang="en-US" dirty="0" smtClean="0"/>
              <a:t>种重大变更如下：</a:t>
            </a:r>
          </a:p>
          <a:p>
            <a:r>
              <a:rPr lang="en-US" altLang="zh-CN" dirty="0" smtClean="0"/>
              <a:t>    a) </a:t>
            </a:r>
            <a:r>
              <a:rPr lang="zh-CN" altLang="en-US" dirty="0" smtClean="0"/>
              <a:t>鉴别机制和访问控制措施是实现客户身份认证和资源访问控制的主要措施，变更以后可能导致鉴别机制的强度不满足客户要求，也可能导致客户不能正常访问云计算服务</a:t>
            </a:r>
          </a:p>
          <a:p>
            <a:r>
              <a:rPr lang="en-US" altLang="zh-CN" dirty="0" smtClean="0"/>
              <a:t>    b) </a:t>
            </a:r>
            <a:r>
              <a:rPr lang="zh-CN" altLang="en-US" dirty="0" smtClean="0"/>
              <a:t>存储方式变更可能会使数据可用性、读写性能、数据备份机制发生变化，由此可能使已实施的数据状态监视措施失效、数据存储相关性能发生变化等。</a:t>
            </a:r>
          </a:p>
          <a:p>
            <a:r>
              <a:rPr lang="en-US" altLang="zh-CN" dirty="0" smtClean="0"/>
              <a:t>    c) </a:t>
            </a:r>
            <a:r>
              <a:rPr lang="zh-CN" altLang="en-US" dirty="0" smtClean="0"/>
              <a:t>代码的更新可能导致云计算平台的处理过程、功能发生变化，也可能引入新的安全风险。</a:t>
            </a:r>
          </a:p>
          <a:p>
            <a:r>
              <a:rPr lang="en-US" altLang="zh-CN" dirty="0" smtClean="0"/>
              <a:t>    d) </a:t>
            </a:r>
            <a:r>
              <a:rPr lang="zh-CN" altLang="en-US" dirty="0" smtClean="0"/>
              <a:t>备份机制和流程的变更可能使数据存储位置的控制措施失效，备份数据存储位置监控失效，也可能导致数据备份和恢复的性能不能满足客户要求。</a:t>
            </a:r>
          </a:p>
          <a:p>
            <a:r>
              <a:rPr lang="en-US" altLang="zh-CN" dirty="0" smtClean="0"/>
              <a:t>    e) </a:t>
            </a:r>
            <a:r>
              <a:rPr lang="zh-CN" altLang="en-US" dirty="0" smtClean="0"/>
              <a:t>与外部服务商网络连接发生变化可能导致客户数据的传输过程中流出境外，违背数据管理的要求。</a:t>
            </a:r>
          </a:p>
          <a:p>
            <a:r>
              <a:rPr lang="en-US" altLang="zh-CN" dirty="0" smtClean="0"/>
              <a:t>    f) </a:t>
            </a:r>
            <a:r>
              <a:rPr lang="zh-CN" altLang="en-US" dirty="0" smtClean="0"/>
              <a:t>安全措施的撤出可能增加云计算平台的安全风险，使安全态势不再满足客户要求。</a:t>
            </a:r>
          </a:p>
          <a:p>
            <a:r>
              <a:rPr lang="en-US" altLang="zh-CN" dirty="0" smtClean="0"/>
              <a:t>    g) </a:t>
            </a:r>
            <a:r>
              <a:rPr lang="zh-CN" altLang="en-US" dirty="0" smtClean="0"/>
              <a:t>已部署的商业软硬件产品的替换可能引入未知的安全隐患或问题的出现，导致云计算平台的安全态势不能满足客户要求。</a:t>
            </a:r>
          </a:p>
          <a:p>
            <a:r>
              <a:rPr lang="en-US" altLang="zh-CN" dirty="0" smtClean="0"/>
              <a:t>    h) </a:t>
            </a:r>
            <a:r>
              <a:rPr lang="zh-CN" altLang="en-US" dirty="0" smtClean="0"/>
              <a:t>云计算服务分包商的变更可能导致新加入的云服务商没有获得相应的资质，引入安全风险。</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112</a:t>
            </a:fld>
            <a:endParaRPr lang="zh-CN" altLang="en-US"/>
          </a:p>
        </p:txBody>
      </p:sp>
    </p:spTree>
    <p:extLst>
      <p:ext uri="{BB962C8B-B14F-4D97-AF65-F5344CB8AC3E}">
        <p14:creationId xmlns:p14="http://schemas.microsoft.com/office/powerpoint/2010/main" val="79466192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    4</a:t>
            </a:r>
            <a:r>
              <a:rPr lang="zh-CN" altLang="en-US" dirty="0" smtClean="0"/>
              <a:t>种安全事件，对应解释如下：</a:t>
            </a:r>
          </a:p>
          <a:p>
            <a:r>
              <a:rPr lang="en-US" altLang="zh-CN" dirty="0" smtClean="0"/>
              <a:t>    a) </a:t>
            </a:r>
            <a:r>
              <a:rPr lang="zh-CN" altLang="en-US" dirty="0" smtClean="0"/>
              <a:t>非授权访问事件：非授权访问是不具备访问权限的角色访问了客户的物理设备、数据、业务系统等。云计算环境中的非授权访问可以分为三种情况：</a:t>
            </a:r>
          </a:p>
          <a:p>
            <a:r>
              <a:rPr lang="en-US" altLang="zh-CN" dirty="0" smtClean="0"/>
              <a:t>        1) </a:t>
            </a:r>
            <a:r>
              <a:rPr lang="zh-CN" altLang="en-US" dirty="0" smtClean="0"/>
              <a:t>云服务商的内部职员非授权访问客户数据；</a:t>
            </a:r>
          </a:p>
          <a:p>
            <a:r>
              <a:rPr lang="en-US" altLang="zh-CN" dirty="0" smtClean="0"/>
              <a:t>        2) </a:t>
            </a:r>
            <a:r>
              <a:rPr lang="zh-CN" altLang="en-US" dirty="0" smtClean="0"/>
              <a:t>其他客户非授权访问客户数据；</a:t>
            </a:r>
          </a:p>
          <a:p>
            <a:r>
              <a:rPr lang="en-US" altLang="zh-CN" dirty="0" smtClean="0"/>
              <a:t>        3) </a:t>
            </a:r>
            <a:r>
              <a:rPr lang="zh-CN" altLang="en-US" dirty="0" smtClean="0"/>
              <a:t>第三方非授权访问客户数据。</a:t>
            </a:r>
          </a:p>
          <a:p>
            <a:r>
              <a:rPr lang="en-US" altLang="zh-CN" dirty="0" smtClean="0"/>
              <a:t>    b) </a:t>
            </a:r>
            <a:r>
              <a:rPr lang="zh-CN" altLang="en-US" dirty="0" smtClean="0"/>
              <a:t>拒绝服务攻击事件。可能导致云计算服务的性能不能满足客户合同要求，甚至导致客户数据和业务中断。</a:t>
            </a:r>
          </a:p>
          <a:p>
            <a:r>
              <a:rPr lang="en-US" altLang="zh-CN" dirty="0" smtClean="0"/>
              <a:t>    c) </a:t>
            </a:r>
            <a:r>
              <a:rPr lang="zh-CN" altLang="en-US" dirty="0" smtClean="0"/>
              <a:t>恶意代码感染。云计算平台聚集了大量客户的数据，具有大量的计算资源，恶意代码的传播所导致的损失更加严重。</a:t>
            </a:r>
          </a:p>
          <a:p>
            <a:r>
              <a:rPr lang="en-US" altLang="zh-CN" dirty="0" smtClean="0"/>
              <a:t>    d) </a:t>
            </a:r>
            <a:r>
              <a:rPr lang="zh-CN" altLang="en-US" dirty="0" smtClean="0"/>
              <a:t>客户违反云计算服务的使用策略。</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113</a:t>
            </a:fld>
            <a:endParaRPr lang="zh-CN" altLang="en-US"/>
          </a:p>
        </p:txBody>
      </p:sp>
    </p:spTree>
    <p:extLst>
      <p:ext uri="{BB962C8B-B14F-4D97-AF65-F5344CB8AC3E}">
        <p14:creationId xmlns:p14="http://schemas.microsoft.com/office/powerpoint/2010/main" val="19528706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云服务商因服务水平变化，不能履行合同中条款规定的责任（例如，服务中断次数或服务中断时长超过合同规定的可接受范围，不能满足客户对数据的保密性与隐私性要求），收到客户通知的一定时间（通常为</a:t>
            </a:r>
            <a:r>
              <a:rPr lang="en-US" altLang="zh-CN" dirty="0" smtClean="0"/>
              <a:t>30</a:t>
            </a:r>
            <a:r>
              <a:rPr lang="zh-CN" altLang="en-US" dirty="0" smtClean="0"/>
              <a:t>天）内未能纠正，客户可提出终止合同，更换新的服务商；</a:t>
            </a:r>
          </a:p>
          <a:p>
            <a:endParaRPr lang="zh-CN" altLang="en-US" dirty="0"/>
          </a:p>
        </p:txBody>
      </p:sp>
      <p:sp>
        <p:nvSpPr>
          <p:cNvPr id="4" name="灯片编号占位符 3"/>
          <p:cNvSpPr>
            <a:spLocks noGrp="1"/>
          </p:cNvSpPr>
          <p:nvPr>
            <p:ph type="sldNum" sz="quarter" idx="10"/>
          </p:nvPr>
        </p:nvSpPr>
        <p:spPr/>
        <p:txBody>
          <a:bodyPr/>
          <a:lstStyle/>
          <a:p>
            <a:pPr>
              <a:defRPr/>
            </a:pPr>
            <a:fld id="{B62F64C9-B934-47EC-897D-8F14286B83E3}" type="slidenum">
              <a:rPr lang="en-US" altLang="zh-CN" smtClean="0"/>
              <a:pPr>
                <a:defRPr/>
              </a:pPr>
              <a:t>115</a:t>
            </a:fld>
            <a:endParaRPr lang="en-US" altLang="zh-CN"/>
          </a:p>
        </p:txBody>
      </p:sp>
    </p:spTree>
    <p:extLst>
      <p:ext uri="{BB962C8B-B14F-4D97-AF65-F5344CB8AC3E}">
        <p14:creationId xmlns:p14="http://schemas.microsoft.com/office/powerpoint/2010/main" val="234836195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117</a:t>
            </a:fld>
            <a:endParaRPr lang="zh-CN" altLang="en-US"/>
          </a:p>
        </p:txBody>
      </p:sp>
    </p:spTree>
    <p:extLst>
      <p:ext uri="{BB962C8B-B14F-4D97-AF65-F5344CB8AC3E}">
        <p14:creationId xmlns:p14="http://schemas.microsoft.com/office/powerpoint/2010/main" val="241808752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从云计算平台迁移出的数据，不仅包括客户移交给云服务商的数据和资料，还应包括客户业务系统在云计算平台上运行期间产生、收集的数据以及相关文档资料，如数据文件、程序代码、说明书、技术资料、运行日志等。应制订详细的移交清单，清单内容包括：</a:t>
            </a:r>
          </a:p>
          <a:p>
            <a:r>
              <a:rPr lang="en-US" altLang="zh-CN" dirty="0" smtClean="0"/>
              <a:t>    a) </a:t>
            </a:r>
            <a:r>
              <a:rPr lang="zh-CN" altLang="en-US" dirty="0" smtClean="0"/>
              <a:t>数据文件。每个数据文件都应标明：文件名称、数据文件内容的描述、存储格式、文件大小、校验值、类型（敏感或公开）等。应要求云服务商提供解密方法与密钥，实现加密文件的移交；提供技术资料或转换工具，实现非通用格式文件的移交；</a:t>
            </a:r>
          </a:p>
          <a:p>
            <a:r>
              <a:rPr lang="en-US" altLang="zh-CN" dirty="0" smtClean="0"/>
              <a:t>    b) </a:t>
            </a:r>
            <a:r>
              <a:rPr lang="zh-CN" altLang="en-US" dirty="0" smtClean="0"/>
              <a:t>程序代码。针对客户定制的功能或业务系统，在合同或其他协议中明确是否移交可执行程序、源代码及技术资料，可能涉及的内容包括：可执行程序、源代码、功能描述、设计文档、开发及运行环境描述、维护手册、客户使用手册等；</a:t>
            </a:r>
          </a:p>
          <a:p>
            <a:r>
              <a:rPr lang="en-US" altLang="zh-CN" dirty="0" smtClean="0"/>
              <a:t>    c) </a:t>
            </a:r>
            <a:r>
              <a:rPr lang="zh-CN" altLang="en-US" dirty="0" smtClean="0"/>
              <a:t>其他数据。根据事先的约定和双方协商，确定应移交的其他数据，包括客户业务运行期间收集、统计的相关数据，如云计算服务的客户行为习惯统计资料、网络流量及分布规律等；</a:t>
            </a:r>
          </a:p>
          <a:p>
            <a:r>
              <a:rPr lang="en-US" altLang="zh-CN" dirty="0" smtClean="0"/>
              <a:t>    d) </a:t>
            </a:r>
            <a:r>
              <a:rPr lang="zh-CN" altLang="en-US" dirty="0" smtClean="0"/>
              <a:t>文档资料。客户使用云计算服务过程中提供给云服务商的各种文档资料，及双方共同完成的涉及客户的相关资料。</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118</a:t>
            </a:fld>
            <a:endParaRPr lang="zh-CN" altLang="en-US"/>
          </a:p>
        </p:txBody>
      </p:sp>
    </p:spTree>
    <p:extLst>
      <p:ext uri="{BB962C8B-B14F-4D97-AF65-F5344CB8AC3E}">
        <p14:creationId xmlns:p14="http://schemas.microsoft.com/office/powerpoint/2010/main" val="19831557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客户需要验证云服务商返回数据的完整性，主要体现在以下</a:t>
            </a:r>
            <a:r>
              <a:rPr lang="en-US" altLang="zh-CN" dirty="0" smtClean="0"/>
              <a:t>3</a:t>
            </a:r>
            <a:r>
              <a:rPr lang="zh-CN" altLang="en-US" dirty="0" smtClean="0"/>
              <a:t>个方面：</a:t>
            </a:r>
          </a:p>
          <a:p>
            <a:r>
              <a:rPr lang="en-US" altLang="zh-CN" dirty="0" smtClean="0"/>
              <a:t>    a) </a:t>
            </a:r>
            <a:r>
              <a:rPr lang="zh-CN" altLang="en-US" dirty="0" smtClean="0"/>
              <a:t>客户所有数据已返还。客户因根据数据返还清单逐条检查。</a:t>
            </a:r>
          </a:p>
          <a:p>
            <a:r>
              <a:rPr lang="en-US" altLang="zh-CN" dirty="0" smtClean="0"/>
              <a:t>    b) </a:t>
            </a:r>
            <a:r>
              <a:rPr lang="zh-CN" altLang="en-US" dirty="0" smtClean="0"/>
              <a:t>数据文件是完整的。对于压缩文件，应验证是否能正常解压；对于加密文件，需要验证是否能正常解密；对于普通文件，应验证是否能正常打开和读取。如果数据格式为云服务商的自定义格式，则要求云服务商提供工具或提供技术支持，帮助客户实现数据格式的转换。</a:t>
            </a:r>
          </a:p>
          <a:p>
            <a:r>
              <a:rPr lang="en-US" altLang="zh-CN" dirty="0" smtClean="0"/>
              <a:t>    c) </a:t>
            </a:r>
            <a:r>
              <a:rPr lang="zh-CN" altLang="en-US" dirty="0" smtClean="0"/>
              <a:t>迁移的业务能正常运行。</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119</a:t>
            </a:fld>
            <a:endParaRPr lang="zh-CN" altLang="en-US"/>
          </a:p>
        </p:txBody>
      </p:sp>
    </p:spTree>
    <p:extLst>
      <p:ext uri="{BB962C8B-B14F-4D97-AF65-F5344CB8AC3E}">
        <p14:creationId xmlns:p14="http://schemas.microsoft.com/office/powerpoint/2010/main" val="24204366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7" name="Rectangle 1"/>
          <p:cNvSpPr txBox="1">
            <a:spLocks noGrp="1" noRot="1" noChangeAspect="1" noChangeArrowheads="1"/>
          </p:cNvSpPr>
          <p:nvPr>
            <p:ph type="sldImg"/>
          </p:nvPr>
        </p:nvSpPr>
        <p:spPr bwMode="auto">
          <a:xfrm>
            <a:off x="0" y="695325"/>
            <a:ext cx="1588" cy="1588"/>
          </a:xfrm>
          <a:prstGeom prst="rect">
            <a:avLst/>
          </a:prstGeom>
          <a:solidFill>
            <a:srgbClr val="FFFFFF"/>
          </a:solidFill>
          <a:ln>
            <a:solidFill>
              <a:srgbClr val="000000"/>
            </a:solidFill>
            <a:miter lim="800000"/>
            <a:headEnd/>
            <a:tailEnd/>
          </a:ln>
        </p:spPr>
      </p:sp>
      <p:sp>
        <p:nvSpPr>
          <p:cNvPr id="45058" name="Rectangle 2"/>
          <p:cNvSpPr txBox="1">
            <a:spLocks noGrp="1" noChangeArrowheads="1"/>
          </p:cNvSpPr>
          <p:nvPr>
            <p:ph type="body" idx="1"/>
          </p:nvPr>
        </p:nvSpPr>
        <p:spPr bwMode="auto">
          <a:xfrm>
            <a:off x="685800" y="4343400"/>
            <a:ext cx="5484813" cy="4114800"/>
          </a:xfrm>
          <a:prstGeom prst="rect">
            <a:avLst/>
          </a:prstGeom>
          <a:noFill/>
          <a:ln>
            <a:round/>
            <a:headEnd/>
            <a:tailEnd/>
          </a:ln>
        </p:spPr>
        <p:txBody>
          <a:bodyPr wrap="none" anchor="ctr"/>
          <a:lstStyle/>
          <a:p>
            <a:r>
              <a:rPr lang="en-US" altLang="zh-CN" dirty="0" smtClean="0"/>
              <a:t>1)</a:t>
            </a:r>
            <a:r>
              <a:rPr lang="zh-CN" altLang="en-US" dirty="0" smtClean="0"/>
              <a:t>按需自服务 </a:t>
            </a:r>
          </a:p>
          <a:p>
            <a:r>
              <a:rPr lang="zh-CN" altLang="en-US" dirty="0" smtClean="0"/>
              <a:t>用户可以按需配置计算能力等服务资源，即计算、存储和网络能力等资源不需要在用户与服务提供商的交互下即可进行自动化供应。该特性意味着云中的具体实现技术对用户隐藏，用户不必关心其中细节，只需简单定义自身的业务需求并让服务提供商去满足这些需求即可。</a:t>
            </a:r>
            <a:endParaRPr lang="en-US" altLang="zh-CN" dirty="0" smtClean="0"/>
          </a:p>
          <a:p>
            <a:endParaRPr lang="zh-CN" altLang="en-US" dirty="0" smtClean="0"/>
          </a:p>
          <a:p>
            <a:r>
              <a:rPr lang="en-US" altLang="zh-CN" dirty="0" smtClean="0"/>
              <a:t>2)</a:t>
            </a:r>
            <a:r>
              <a:rPr lang="zh-CN" altLang="en-US" dirty="0" smtClean="0"/>
              <a:t>网络接入  </a:t>
            </a:r>
          </a:p>
          <a:p>
            <a:r>
              <a:rPr lang="zh-CN" altLang="en-US" dirty="0" smtClean="0"/>
              <a:t>用户可以在任何地点，利用任何可以接入网络的设备访问云中的各种资源。</a:t>
            </a:r>
            <a:endParaRPr lang="en-US" altLang="zh-CN" dirty="0" smtClean="0"/>
          </a:p>
          <a:p>
            <a:endParaRPr lang="zh-CN" altLang="en-US" dirty="0" smtClean="0"/>
          </a:p>
          <a:p>
            <a:r>
              <a:rPr lang="en-US" altLang="zh-CN" dirty="0" smtClean="0"/>
              <a:t>3) </a:t>
            </a:r>
            <a:r>
              <a:rPr lang="zh-CN" altLang="en-US" dirty="0" smtClean="0"/>
              <a:t>资源池  </a:t>
            </a:r>
          </a:p>
          <a:p>
            <a:r>
              <a:rPr lang="zh-CN" altLang="en-US" dirty="0" smtClean="0"/>
              <a:t>服务提供商将资源集中并池化，利用多租户模型将计算资源提供给多个用户使用，并根据用户的需求对物理资源和虚拟资源进行动态分配和重分配。资源包括存储、计算、内存、网络带宽和虚拟机等。该方式具备一定的位置无关性，因为用户不能控制或了解所提供资源的精确位置；但原则上可以在较高层次上指定位置（如国家、州、数据中心等）。</a:t>
            </a:r>
            <a:endParaRPr lang="en-US" altLang="zh-CN" dirty="0" smtClean="0"/>
          </a:p>
          <a:p>
            <a:endParaRPr lang="zh-CN" altLang="en-US" dirty="0" smtClean="0"/>
          </a:p>
          <a:p>
            <a:r>
              <a:rPr lang="en-US" altLang="zh-CN" dirty="0" smtClean="0"/>
              <a:t>4) </a:t>
            </a:r>
            <a:r>
              <a:rPr lang="zh-CN" altLang="en-US" dirty="0" smtClean="0"/>
              <a:t>快速弹性 </a:t>
            </a:r>
          </a:p>
          <a:p>
            <a:r>
              <a:rPr lang="zh-CN" altLang="en-US" dirty="0" smtClean="0"/>
              <a:t>服务能力可以快速、弹性的供应，如快速的扩充或缩减资源。对于云用户而言，云系统依据该特性所提供的服务能力是无限的，并可以在任何时候以无限数量进行购买。</a:t>
            </a:r>
            <a:endParaRPr lang="en-US" altLang="zh-CN" dirty="0" smtClean="0"/>
          </a:p>
          <a:p>
            <a:endParaRPr lang="zh-CN" altLang="en-US" dirty="0" smtClean="0"/>
          </a:p>
          <a:p>
            <a:r>
              <a:rPr lang="en-US" altLang="zh-CN" dirty="0" smtClean="0"/>
              <a:t>5) </a:t>
            </a:r>
            <a:r>
              <a:rPr lang="zh-CN" altLang="en-US" dirty="0" smtClean="0"/>
              <a:t>可量测的服务 </a:t>
            </a:r>
          </a:p>
          <a:p>
            <a:r>
              <a:rPr lang="zh-CN" altLang="en-US" dirty="0" smtClean="0"/>
              <a:t>通过借助一定层次的资源抽象手段使得不同类型的云服务（如存储、计算、带宽等）可量测，从而使云系统可以自动控制和优化资源使用；并对资源使用情况进行监视、控制和报告，以向云服务提供商和用户双方提供透明，该透明性可让用户清楚的了解其买单的服务项目。</a:t>
            </a:r>
          </a:p>
          <a:p>
            <a:endParaRPr lang="zh-CN" altLang="zh-CN" dirty="0"/>
          </a:p>
        </p:txBody>
      </p:sp>
    </p:spTree>
    <p:extLst>
      <p:ext uri="{BB962C8B-B14F-4D97-AF65-F5344CB8AC3E}">
        <p14:creationId xmlns:p14="http://schemas.microsoft.com/office/powerpoint/2010/main" val="91184889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    云计算服务为了给数据提供高的可用性，通常会将客户数据存储在多个位置，甚至存储在分布多个地理位置的数据中心中。客户退出云计算服务后需要特别注意数据的完全删除。标准</a:t>
            </a:r>
            <a:r>
              <a:rPr lang="en-US" altLang="zh-CN" dirty="0" smtClean="0"/>
              <a:t>GB/Z AAAAA-AAAA</a:t>
            </a:r>
            <a:r>
              <a:rPr lang="zh-CN" altLang="en-US" dirty="0" smtClean="0"/>
              <a:t>阐述了</a:t>
            </a:r>
            <a:r>
              <a:rPr lang="en-US" altLang="zh-CN" dirty="0" smtClean="0"/>
              <a:t>3</a:t>
            </a:r>
            <a:r>
              <a:rPr lang="zh-CN" altLang="en-US" dirty="0" smtClean="0"/>
              <a:t>项措施，确保客户退出云计算服务后的数据安全，对应解释如下：</a:t>
            </a:r>
          </a:p>
          <a:p>
            <a:r>
              <a:rPr lang="en-US" altLang="zh-CN" dirty="0" smtClean="0"/>
              <a:t>    a) </a:t>
            </a:r>
            <a:r>
              <a:rPr lang="zh-CN" altLang="en-US" dirty="0" smtClean="0"/>
              <a:t>避免数据丢失的措施。为了保证客户数据安全，在合同到期后，云服务商应按照合同规定，安全地存储客户数据一段时间。在保留数据期间，云服务商对客户数据的安全保护要求不变。超过该期限后，云服务商应征询客户对保留数据的处置方法，需要继续保存数据的，所需费用由双方协商解决。</a:t>
            </a:r>
          </a:p>
          <a:p>
            <a:r>
              <a:rPr lang="en-US" altLang="zh-CN" dirty="0" smtClean="0"/>
              <a:t>    b) </a:t>
            </a:r>
            <a:r>
              <a:rPr lang="zh-CN" altLang="en-US" dirty="0" smtClean="0"/>
              <a:t>删除数据的所有备份。客户应要求云服务商提供已删除所有数据备份的相关证明材料。</a:t>
            </a:r>
          </a:p>
          <a:p>
            <a:r>
              <a:rPr lang="en-US" altLang="zh-CN" dirty="0" smtClean="0"/>
              <a:t>    c) </a:t>
            </a:r>
            <a:r>
              <a:rPr lang="zh-CN" altLang="en-US" dirty="0" smtClean="0"/>
              <a:t>正确处置存储介质。各户应根据数据的敏感程度的不同要求云服务商对存储介质采用不同的处置措施。对存储较为敏感的客户数据的存储介质可要求云服务商对存储介质进行清理，甚至销毁存储介质。</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120</a:t>
            </a:fld>
            <a:endParaRPr lang="zh-CN" altLang="en-US"/>
          </a:p>
        </p:txBody>
      </p:sp>
    </p:spTree>
    <p:extLst>
      <p:ext uri="{BB962C8B-B14F-4D97-AF65-F5344CB8AC3E}">
        <p14:creationId xmlns:p14="http://schemas.microsoft.com/office/powerpoint/2010/main" val="19691829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CN" altLang="en-US" sz="2400" dirty="0" smtClean="0">
                <a:solidFill>
                  <a:schemeClr val="bg2">
                    <a:lumMod val="95000"/>
                    <a:lumOff val="5000"/>
                  </a:schemeClr>
                </a:solidFill>
                <a:latin typeface="微软雅黑" panose="020B0503020204020204" pitchFamily="34" charset="-122"/>
                <a:ea typeface="微软雅黑" panose="020B0503020204020204" pitchFamily="34" charset="-122"/>
              </a:rPr>
              <a:t>如</a:t>
            </a:r>
            <a:r>
              <a:rPr lang="en-US" altLang="zh-CN" sz="2400" dirty="0" err="1" smtClean="0">
                <a:solidFill>
                  <a:schemeClr val="bg2">
                    <a:lumMod val="95000"/>
                    <a:lumOff val="5000"/>
                  </a:schemeClr>
                </a:solidFill>
                <a:latin typeface="微软雅黑" panose="020B0503020204020204" pitchFamily="34" charset="-122"/>
                <a:ea typeface="微软雅黑" panose="020B0503020204020204" pitchFamily="34" charset="-122"/>
              </a:rPr>
              <a:t>IaaS</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服务，客户可以通过云服务商的网站</a:t>
            </a:r>
            <a:r>
              <a:rPr lang="zh-CN" altLang="zh-CN" sz="2400" dirty="0" smtClean="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自助选择需要购买</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的虚拟机数量、每台虚拟机的配置（包括</a:t>
            </a:r>
            <a:r>
              <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CPU</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数量、内存容量、磁盘空间、对外网络带宽等）、服务使用时间等。</a:t>
            </a: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9</a:t>
            </a:fld>
            <a:endParaRPr lang="zh-CN" altLang="en-US"/>
          </a:p>
        </p:txBody>
      </p:sp>
    </p:spTree>
    <p:extLst>
      <p:ext uri="{BB962C8B-B14F-4D97-AF65-F5344CB8AC3E}">
        <p14:creationId xmlns:p14="http://schemas.microsoft.com/office/powerpoint/2010/main" val="7572257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对客户来讲，云计算的泛在接入特征使客户可以在不同的环境下（如工作环境下或非工作环境下）访问服务，增加了服务的可用性。</a:t>
            </a:r>
            <a:endParaRPr lang="zh-CN" altLang="en-US"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endParaRPr lang="zh-CN" altLang="en-US" dirty="0"/>
          </a:p>
        </p:txBody>
      </p:sp>
      <p:sp>
        <p:nvSpPr>
          <p:cNvPr id="4" name="灯片编号占位符 3"/>
          <p:cNvSpPr>
            <a:spLocks noGrp="1"/>
          </p:cNvSpPr>
          <p:nvPr>
            <p:ph type="sldNum" sz="quarter" idx="10"/>
          </p:nvPr>
        </p:nvSpPr>
        <p:spPr/>
        <p:txBody>
          <a:bodyPr/>
          <a:lstStyle/>
          <a:p>
            <a:fld id="{6FDCFB6C-4E8D-4F84-AEC0-1AE83A97BD1B}" type="slidenum">
              <a:rPr lang="zh-CN" altLang="en-US" smtClean="0"/>
              <a:t>10</a:t>
            </a:fld>
            <a:endParaRPr lang="zh-CN" altLang="en-US"/>
          </a:p>
        </p:txBody>
      </p:sp>
    </p:spTree>
    <p:extLst>
      <p:ext uri="{BB962C8B-B14F-4D97-AF65-F5344CB8AC3E}">
        <p14:creationId xmlns:p14="http://schemas.microsoft.com/office/powerpoint/2010/main" val="14178075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TCI.SCU">
    <p:spTree>
      <p:nvGrpSpPr>
        <p:cNvPr id="1" name=""/>
        <p:cNvGrpSpPr/>
        <p:nvPr/>
      </p:nvGrpSpPr>
      <p:grpSpPr>
        <a:xfrm>
          <a:off x="0" y="0"/>
          <a:ext cx="0" cy="0"/>
          <a:chOff x="0" y="0"/>
          <a:chExt cx="0" cy="0"/>
        </a:xfrm>
      </p:grpSpPr>
      <p:sp>
        <p:nvSpPr>
          <p:cNvPr id="4" name="Rectangle 168"/>
          <p:cNvSpPr>
            <a:spLocks noChangeArrowheads="1"/>
          </p:cNvSpPr>
          <p:nvPr/>
        </p:nvSpPr>
        <p:spPr bwMode="blackWhite">
          <a:xfrm>
            <a:off x="0" y="0"/>
            <a:ext cx="9144000" cy="1690688"/>
          </a:xfrm>
          <a:prstGeom prst="rect">
            <a:avLst/>
          </a:prstGeom>
          <a:solidFill>
            <a:schemeClr val="accent1"/>
          </a:solidFill>
          <a:ln w="9525">
            <a:solidFill>
              <a:schemeClr val="accent1"/>
            </a:solidFill>
            <a:miter lim="800000"/>
            <a:headEnd/>
            <a:tailEnd/>
          </a:ln>
        </p:spPr>
        <p:txBody>
          <a:bodyPr wrap="none" anchor="ctr"/>
          <a:lstStyle/>
          <a:p>
            <a:endParaRPr lang="zh-CN" altLang="en-US"/>
          </a:p>
        </p:txBody>
      </p:sp>
      <p:sp>
        <p:nvSpPr>
          <p:cNvPr id="5" name="Rectangle 169"/>
          <p:cNvSpPr>
            <a:spLocks noChangeArrowheads="1"/>
          </p:cNvSpPr>
          <p:nvPr userDrawn="1"/>
        </p:nvSpPr>
        <p:spPr bwMode="blackWhite">
          <a:xfrm>
            <a:off x="0" y="5167313"/>
            <a:ext cx="9144000" cy="1690687"/>
          </a:xfrm>
          <a:prstGeom prst="rect">
            <a:avLst/>
          </a:prstGeom>
          <a:solidFill>
            <a:schemeClr val="accent1"/>
          </a:solidFill>
          <a:ln w="9525">
            <a:solidFill>
              <a:schemeClr val="accent1"/>
            </a:solidFill>
            <a:miter lim="800000"/>
            <a:headEnd/>
            <a:tailEnd/>
          </a:ln>
        </p:spPr>
        <p:txBody>
          <a:bodyPr wrap="none" anchor="ctr"/>
          <a:lstStyle/>
          <a:p>
            <a:pPr algn="ctr"/>
            <a:endParaRPr lang="zh-CN" altLang="zh-CN"/>
          </a:p>
        </p:txBody>
      </p:sp>
      <p:sp>
        <p:nvSpPr>
          <p:cNvPr id="7" name="Rectangle 172"/>
          <p:cNvSpPr>
            <a:spLocks noChangeArrowheads="1"/>
          </p:cNvSpPr>
          <p:nvPr/>
        </p:nvSpPr>
        <p:spPr bwMode="black">
          <a:xfrm>
            <a:off x="2024063" y="6226175"/>
            <a:ext cx="41148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8288" tIns="18288" rIns="18288" bIns="18288" anchor="ctr"/>
          <a:lstStyle/>
          <a:p>
            <a:pPr marL="342900" indent="-342900">
              <a:lnSpc>
                <a:spcPct val="98000"/>
              </a:lnSpc>
              <a:spcBef>
                <a:spcPct val="20000"/>
              </a:spcBef>
            </a:pPr>
            <a:endParaRPr lang="en-US" altLang="en-US" sz="1300"/>
          </a:p>
        </p:txBody>
      </p:sp>
      <p:sp>
        <p:nvSpPr>
          <p:cNvPr id="8" name="Line 174"/>
          <p:cNvSpPr>
            <a:spLocks noChangeShapeType="1"/>
          </p:cNvSpPr>
          <p:nvPr/>
        </p:nvSpPr>
        <p:spPr bwMode="black">
          <a:xfrm flipV="1">
            <a:off x="1863725" y="4217988"/>
            <a:ext cx="0" cy="941387"/>
          </a:xfrm>
          <a:prstGeom prst="line">
            <a:avLst/>
          </a:prstGeom>
          <a:noFill/>
          <a:ln w="12700">
            <a:solidFill>
              <a:schemeClr val="tx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 name="Line 175"/>
          <p:cNvSpPr>
            <a:spLocks noChangeShapeType="1"/>
          </p:cNvSpPr>
          <p:nvPr/>
        </p:nvSpPr>
        <p:spPr bwMode="black">
          <a:xfrm flipV="1">
            <a:off x="1862138" y="1362075"/>
            <a:ext cx="0" cy="3317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 name="Text Box 181"/>
          <p:cNvSpPr txBox="1">
            <a:spLocks noChangeArrowheads="1"/>
          </p:cNvSpPr>
          <p:nvPr userDrawn="1"/>
        </p:nvSpPr>
        <p:spPr bwMode="auto">
          <a:xfrm>
            <a:off x="7740352" y="6550025"/>
            <a:ext cx="1403648" cy="307777"/>
          </a:xfrm>
          <a:prstGeom prst="rect">
            <a:avLst/>
          </a:prstGeom>
          <a:noFill/>
          <a:ln>
            <a:noFill/>
          </a:ln>
          <a:effectLs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spcBef>
                <a:spcPct val="50000"/>
              </a:spcBef>
              <a:defRPr/>
            </a:pPr>
            <a:r>
              <a:rPr lang="en-US" altLang="zh-CN" sz="1400" dirty="0" smtClean="0"/>
              <a:t>© 2015 Cloud</a:t>
            </a:r>
          </a:p>
        </p:txBody>
      </p:sp>
      <p:sp>
        <p:nvSpPr>
          <p:cNvPr id="11" name="TextBox 17"/>
          <p:cNvSpPr txBox="1">
            <a:spLocks noChangeArrowheads="1"/>
          </p:cNvSpPr>
          <p:nvPr userDrawn="1"/>
        </p:nvSpPr>
        <p:spPr bwMode="auto">
          <a:xfrm>
            <a:off x="3923928" y="606078"/>
            <a:ext cx="5220073" cy="461665"/>
          </a:xfrm>
          <a:prstGeom prst="rect">
            <a:avLst/>
          </a:prstGeom>
          <a:noFill/>
          <a:ln>
            <a:noFill/>
          </a:ln>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en-US" altLang="zh-CN" sz="2400" dirty="0" smtClean="0">
                <a:latin typeface="Algerian" pitchFamily="82" charset="0"/>
              </a:rPr>
              <a:t>《</a:t>
            </a:r>
            <a:r>
              <a:rPr lang="zh-CN" altLang="en-US" sz="2400" dirty="0" smtClean="0">
                <a:latin typeface="Algerian" pitchFamily="82" charset="0"/>
              </a:rPr>
              <a:t>云计算服务安全指南</a:t>
            </a:r>
            <a:r>
              <a:rPr lang="en-US" altLang="zh-CN" sz="2400" dirty="0" smtClean="0">
                <a:latin typeface="Algerian" pitchFamily="82" charset="0"/>
              </a:rPr>
              <a:t>》</a:t>
            </a:r>
            <a:r>
              <a:rPr lang="zh-CN" altLang="en-US" sz="2400" dirty="0" smtClean="0">
                <a:latin typeface="Algerian" pitchFamily="82" charset="0"/>
              </a:rPr>
              <a:t>标准编制组</a:t>
            </a:r>
          </a:p>
        </p:txBody>
      </p:sp>
      <p:sp>
        <p:nvSpPr>
          <p:cNvPr id="33800" name="Rectangle 8"/>
          <p:cNvSpPr>
            <a:spLocks noGrp="1" noChangeArrowheads="1"/>
          </p:cNvSpPr>
          <p:nvPr>
            <p:ph type="ctrTitle"/>
          </p:nvPr>
        </p:nvSpPr>
        <p:spPr>
          <a:xfrm>
            <a:off x="390525" y="2493963"/>
            <a:ext cx="7954963" cy="1470025"/>
          </a:xfrm>
        </p:spPr>
        <p:txBody>
          <a:bodyPr/>
          <a:lstStyle>
            <a:lvl1pPr>
              <a:defRPr>
                <a:solidFill>
                  <a:srgbClr val="000000"/>
                </a:solidFill>
                <a:latin typeface="Arial Black" pitchFamily="34" charset="0"/>
              </a:defRPr>
            </a:lvl1pPr>
          </a:lstStyle>
          <a:p>
            <a:pPr lvl="0"/>
            <a:r>
              <a:rPr lang="zh-CN" altLang="en-US" noProof="0" smtClean="0"/>
              <a:t>单击此处编辑母版标题样式</a:t>
            </a:r>
            <a:endParaRPr lang="en-US" altLang="en-US" noProof="0" dirty="0" smtClean="0"/>
          </a:p>
        </p:txBody>
      </p:sp>
      <p:sp>
        <p:nvSpPr>
          <p:cNvPr id="33801" name="Rectangle 9"/>
          <p:cNvSpPr>
            <a:spLocks noGrp="1" noChangeArrowheads="1"/>
          </p:cNvSpPr>
          <p:nvPr>
            <p:ph type="subTitle" idx="1"/>
          </p:nvPr>
        </p:nvSpPr>
        <p:spPr>
          <a:xfrm>
            <a:off x="1949450" y="4106863"/>
            <a:ext cx="6400800" cy="1384300"/>
          </a:xfrm>
        </p:spPr>
        <p:txBody>
          <a:bodyPr/>
          <a:lstStyle>
            <a:lvl1pPr marL="0" indent="0">
              <a:buFont typeface="Wingdings" pitchFamily="2" charset="2"/>
              <a:buNone/>
              <a:defRPr sz="2000">
                <a:solidFill>
                  <a:schemeClr val="accent2"/>
                </a:solidFill>
              </a:defRPr>
            </a:lvl1pPr>
          </a:lstStyle>
          <a:p>
            <a:pPr lvl="0"/>
            <a:r>
              <a:rPr lang="zh-CN" altLang="en-US" noProof="0" smtClean="0"/>
              <a:t>单击此处编辑母版副标题样式</a:t>
            </a:r>
            <a:endParaRPr lang="en-US" altLang="en-US" noProof="0" dirty="0" smtClean="0"/>
          </a:p>
        </p:txBody>
      </p:sp>
    </p:spTree>
    <p:extLst>
      <p:ext uri="{BB962C8B-B14F-4D97-AF65-F5344CB8AC3E}">
        <p14:creationId xmlns:p14="http://schemas.microsoft.com/office/powerpoint/2010/main" val="10056119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9"/>
          <p:cNvSpPr>
            <a:spLocks noGrp="1" noChangeArrowheads="1"/>
          </p:cNvSpPr>
          <p:nvPr>
            <p:ph type="sldNum" sz="quarter" idx="10"/>
          </p:nvPr>
        </p:nvSpPr>
        <p:spPr>
          <a:xfrm>
            <a:off x="153988" y="6502400"/>
            <a:ext cx="760412" cy="279400"/>
          </a:xfrm>
          <a:prstGeom prst="rect">
            <a:avLst/>
          </a:prstGeom>
        </p:spPr>
        <p:txBody>
          <a:bodyPr/>
          <a:lstStyle>
            <a:lvl1pPr algn="ctr">
              <a:defRPr sz="1050">
                <a:latin typeface="Arial" charset="0"/>
                <a:cs typeface="Arial" charset="0"/>
              </a:defRPr>
            </a:lvl1pPr>
          </a:lstStyle>
          <a:p>
            <a:pPr>
              <a:defRPr/>
            </a:pPr>
            <a:fld id="{45938970-64A8-47C5-A762-8CD1210B51AA}" type="slidenum">
              <a:rPr lang="en-US" altLang="en-US"/>
              <a:pPr>
                <a:defRPr/>
              </a:pPr>
              <a:t>‹#›</a:t>
            </a:fld>
            <a:endParaRPr lang="en-US" altLang="en-US" dirty="0"/>
          </a:p>
        </p:txBody>
      </p:sp>
    </p:spTree>
    <p:extLst>
      <p:ext uri="{BB962C8B-B14F-4D97-AF65-F5344CB8AC3E}">
        <p14:creationId xmlns:p14="http://schemas.microsoft.com/office/powerpoint/2010/main" val="246885808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dirty="0"/>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a:xfrm>
            <a:off x="153988" y="6502400"/>
            <a:ext cx="760412" cy="279400"/>
          </a:xfrm>
          <a:prstGeom prst="rect">
            <a:avLst/>
          </a:prstGeom>
        </p:spPr>
        <p:txBody>
          <a:bodyPr/>
          <a:lstStyle>
            <a:lvl1pPr>
              <a:defRPr sz="1050">
                <a:latin typeface="Arial" charset="0"/>
                <a:cs typeface="Arial" charset="0"/>
              </a:defRPr>
            </a:lvl1pPr>
          </a:lstStyle>
          <a:p>
            <a:pPr>
              <a:defRPr/>
            </a:pPr>
            <a:fld id="{5A2A1980-6A62-4BF2-852B-0572BC28C420}" type="slidenum">
              <a:rPr lang="en-US" altLang="en-US"/>
              <a:pPr>
                <a:defRPr/>
              </a:pPr>
              <a:t>‹#›</a:t>
            </a:fld>
            <a:endParaRPr lang="en-US" altLang="en-US" dirty="0"/>
          </a:p>
        </p:txBody>
      </p:sp>
    </p:spTree>
    <p:extLst>
      <p:ext uri="{BB962C8B-B14F-4D97-AF65-F5344CB8AC3E}">
        <p14:creationId xmlns:p14="http://schemas.microsoft.com/office/powerpoint/2010/main" val="147361311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384925" y="871538"/>
            <a:ext cx="2076450" cy="480695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53988" y="871538"/>
            <a:ext cx="6078537" cy="480695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9"/>
          <p:cNvSpPr>
            <a:spLocks noGrp="1" noChangeArrowheads="1"/>
          </p:cNvSpPr>
          <p:nvPr>
            <p:ph type="sldNum" sz="quarter" idx="10"/>
          </p:nvPr>
        </p:nvSpPr>
        <p:spPr>
          <a:xfrm>
            <a:off x="153988" y="6502400"/>
            <a:ext cx="760412" cy="279400"/>
          </a:xfrm>
          <a:prstGeom prst="rect">
            <a:avLst/>
          </a:prstGeom>
        </p:spPr>
        <p:txBody>
          <a:bodyPr/>
          <a:lstStyle>
            <a:lvl1pPr>
              <a:defRPr sz="1050">
                <a:latin typeface="Arial" charset="0"/>
                <a:cs typeface="Arial" charset="0"/>
              </a:defRPr>
            </a:lvl1pPr>
          </a:lstStyle>
          <a:p>
            <a:pPr>
              <a:defRPr/>
            </a:pPr>
            <a:fld id="{7FD7E887-5B73-49F2-A4BC-130D16C249C9}" type="slidenum">
              <a:rPr lang="en-US" altLang="en-US"/>
              <a:pPr>
                <a:defRPr/>
              </a:pPr>
              <a:t>‹#›</a:t>
            </a:fld>
            <a:endParaRPr lang="en-US" altLang="en-US" dirty="0"/>
          </a:p>
        </p:txBody>
      </p:sp>
    </p:spTree>
    <p:extLst>
      <p:ext uri="{BB962C8B-B14F-4D97-AF65-F5344CB8AC3E}">
        <p14:creationId xmlns:p14="http://schemas.microsoft.com/office/powerpoint/2010/main" val="1712694384"/>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6537325"/>
            <a:ext cx="2133600" cy="244475"/>
          </a:xfrm>
          <a:prstGeom prst="rect">
            <a:avLst/>
          </a:prstGeom>
        </p:spPr>
        <p:txBody>
          <a:bodyPr/>
          <a:lstStyle>
            <a:lvl1pPr>
              <a:defRPr/>
            </a:lvl1pPr>
          </a:lstStyle>
          <a:p>
            <a:endParaRPr lang="en-US" altLang="zh-CN">
              <a:solidFill>
                <a:srgbClr val="FFFFFF"/>
              </a:solidFill>
            </a:endParaRPr>
          </a:p>
        </p:txBody>
      </p:sp>
      <p:sp>
        <p:nvSpPr>
          <p:cNvPr id="3" name="页脚占位符 2"/>
          <p:cNvSpPr>
            <a:spLocks noGrp="1"/>
          </p:cNvSpPr>
          <p:nvPr>
            <p:ph type="ftr" sz="quarter" idx="11"/>
          </p:nvPr>
        </p:nvSpPr>
        <p:spPr>
          <a:xfrm>
            <a:off x="3124200" y="6537325"/>
            <a:ext cx="2895600" cy="244475"/>
          </a:xfrm>
          <a:prstGeom prst="rect">
            <a:avLst/>
          </a:prstGeom>
        </p:spPr>
        <p:txBody>
          <a:bodyPr/>
          <a:lstStyle>
            <a:lvl1pPr>
              <a:defRPr/>
            </a:lvl1pPr>
          </a:lstStyle>
          <a:p>
            <a:endParaRPr lang="en-US" altLang="zh-CN">
              <a:solidFill>
                <a:srgbClr val="FFFFFF"/>
              </a:solidFill>
            </a:endParaRPr>
          </a:p>
        </p:txBody>
      </p:sp>
      <p:sp>
        <p:nvSpPr>
          <p:cNvPr id="4" name="灯片编号占位符 3"/>
          <p:cNvSpPr>
            <a:spLocks noGrp="1"/>
          </p:cNvSpPr>
          <p:nvPr>
            <p:ph type="sldNum" sz="quarter" idx="12"/>
          </p:nvPr>
        </p:nvSpPr>
        <p:spPr>
          <a:xfrm>
            <a:off x="6553200" y="6537325"/>
            <a:ext cx="2133600" cy="244475"/>
          </a:xfrm>
          <a:prstGeom prst="rect">
            <a:avLst/>
          </a:prstGeom>
        </p:spPr>
        <p:txBody>
          <a:bodyPr/>
          <a:lstStyle>
            <a:lvl1pPr>
              <a:defRPr/>
            </a:lvl1pPr>
          </a:lstStyle>
          <a:p>
            <a:fld id="{084A2128-6ACC-4FE1-A0E5-A9D763EBD3F4}" type="slidenum">
              <a:rPr lang="en-US" altLang="zh-CN">
                <a:solidFill>
                  <a:srgbClr val="FFFFFF"/>
                </a:solidFill>
              </a:rPr>
              <a:pPr/>
              <a:t>‹#›</a:t>
            </a:fld>
            <a:endParaRPr lang="en-US" altLang="zh-CN">
              <a:solidFill>
                <a:srgbClr val="FFFFFF"/>
              </a:solidFill>
            </a:endParaRPr>
          </a:p>
        </p:txBody>
      </p:sp>
    </p:spTree>
    <p:extLst>
      <p:ext uri="{BB962C8B-B14F-4D97-AF65-F5344CB8AC3E}">
        <p14:creationId xmlns:p14="http://schemas.microsoft.com/office/powerpoint/2010/main" val="23018763"/>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1_标题幻灯片">
    <p:spTree>
      <p:nvGrpSpPr>
        <p:cNvPr id="1" name=""/>
        <p:cNvGrpSpPr/>
        <p:nvPr/>
      </p:nvGrpSpPr>
      <p:grpSpPr>
        <a:xfrm>
          <a:off x="0" y="0"/>
          <a:ext cx="0" cy="0"/>
          <a:chOff x="0" y="0"/>
          <a:chExt cx="0" cy="0"/>
        </a:xfrm>
      </p:grpSpPr>
      <p:sp>
        <p:nvSpPr>
          <p:cNvPr id="4" name="Rectangle 168"/>
          <p:cNvSpPr>
            <a:spLocks noChangeArrowheads="1"/>
          </p:cNvSpPr>
          <p:nvPr/>
        </p:nvSpPr>
        <p:spPr bwMode="blackWhite">
          <a:xfrm>
            <a:off x="0" y="0"/>
            <a:ext cx="9144000" cy="1690688"/>
          </a:xfrm>
          <a:prstGeom prst="rect">
            <a:avLst/>
          </a:prstGeom>
          <a:solidFill>
            <a:schemeClr val="accent1"/>
          </a:solidFill>
          <a:ln w="9525">
            <a:solidFill>
              <a:schemeClr val="accent1"/>
            </a:solidFill>
            <a:miter lim="800000"/>
            <a:headEnd/>
            <a:tailEnd/>
          </a:ln>
        </p:spPr>
        <p:txBody>
          <a:bodyPr wrap="none" anchor="ctr"/>
          <a:lstStyle/>
          <a:p>
            <a:endParaRPr lang="zh-CN" altLang="en-US"/>
          </a:p>
        </p:txBody>
      </p:sp>
      <p:sp>
        <p:nvSpPr>
          <p:cNvPr id="5" name="Rectangle 169"/>
          <p:cNvSpPr>
            <a:spLocks noChangeArrowheads="1"/>
          </p:cNvSpPr>
          <p:nvPr userDrawn="1"/>
        </p:nvSpPr>
        <p:spPr bwMode="blackWhite">
          <a:xfrm>
            <a:off x="0" y="5164138"/>
            <a:ext cx="9144000" cy="1690687"/>
          </a:xfrm>
          <a:prstGeom prst="rect">
            <a:avLst/>
          </a:prstGeom>
          <a:solidFill>
            <a:schemeClr val="accent1"/>
          </a:solidFill>
          <a:ln w="9525">
            <a:solidFill>
              <a:schemeClr val="accent1"/>
            </a:solidFill>
            <a:miter lim="800000"/>
            <a:headEnd/>
            <a:tailEnd/>
          </a:ln>
        </p:spPr>
        <p:txBody>
          <a:bodyPr wrap="none" anchor="ctr"/>
          <a:lstStyle/>
          <a:p>
            <a:pPr algn="ctr"/>
            <a:endParaRPr lang="zh-CN" altLang="zh-CN"/>
          </a:p>
        </p:txBody>
      </p:sp>
      <p:sp>
        <p:nvSpPr>
          <p:cNvPr id="6" name="Rectangle 171"/>
          <p:cNvSpPr>
            <a:spLocks noChangeArrowheads="1"/>
          </p:cNvSpPr>
          <p:nvPr/>
        </p:nvSpPr>
        <p:spPr bwMode="black">
          <a:xfrm>
            <a:off x="1905000" y="1370013"/>
            <a:ext cx="4103688"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8288" tIns="18288" rIns="18288" bIns="18288" anchor="ctr"/>
          <a:lstStyle/>
          <a:p>
            <a:pPr marL="342900" indent="-342900">
              <a:lnSpc>
                <a:spcPct val="98000"/>
              </a:lnSpc>
              <a:spcBef>
                <a:spcPct val="20000"/>
              </a:spcBef>
            </a:pPr>
            <a:r>
              <a:rPr lang="en-US" altLang="en-US" sz="1600" dirty="0"/>
              <a:t>Network and Trusted Computing Institute</a:t>
            </a:r>
          </a:p>
        </p:txBody>
      </p:sp>
      <p:sp>
        <p:nvSpPr>
          <p:cNvPr id="7" name="Rectangle 172"/>
          <p:cNvSpPr>
            <a:spLocks noChangeArrowheads="1"/>
          </p:cNvSpPr>
          <p:nvPr/>
        </p:nvSpPr>
        <p:spPr bwMode="black">
          <a:xfrm>
            <a:off x="2024063" y="6226175"/>
            <a:ext cx="411480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18288" tIns="18288" rIns="18288" bIns="18288" anchor="ctr"/>
          <a:lstStyle/>
          <a:p>
            <a:pPr marL="342900" indent="-342900">
              <a:lnSpc>
                <a:spcPct val="98000"/>
              </a:lnSpc>
              <a:spcBef>
                <a:spcPct val="20000"/>
              </a:spcBef>
            </a:pPr>
            <a:endParaRPr lang="en-US" altLang="en-US" sz="1300"/>
          </a:p>
        </p:txBody>
      </p:sp>
      <p:sp>
        <p:nvSpPr>
          <p:cNvPr id="8" name="Line 175"/>
          <p:cNvSpPr>
            <a:spLocks noChangeShapeType="1"/>
          </p:cNvSpPr>
          <p:nvPr/>
        </p:nvSpPr>
        <p:spPr bwMode="black">
          <a:xfrm flipV="1">
            <a:off x="1862138" y="1362075"/>
            <a:ext cx="0" cy="331788"/>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9" name="Text Box 181"/>
          <p:cNvSpPr txBox="1">
            <a:spLocks noChangeArrowheads="1"/>
          </p:cNvSpPr>
          <p:nvPr userDrawn="1"/>
        </p:nvSpPr>
        <p:spPr bwMode="auto">
          <a:xfrm>
            <a:off x="7315200" y="6553200"/>
            <a:ext cx="1828800" cy="307975"/>
          </a:xfrm>
          <a:prstGeom prst="rect">
            <a:avLst/>
          </a:prstGeom>
          <a:noFill/>
          <a:ln>
            <a:noFill/>
          </a:ln>
          <a:effectLs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r" eaLnBrk="1" hangingPunct="1">
              <a:spcBef>
                <a:spcPct val="50000"/>
              </a:spcBef>
              <a:defRPr/>
            </a:pPr>
            <a:r>
              <a:rPr lang="en-US" altLang="zh-CN" sz="1400" dirty="0" smtClean="0"/>
              <a:t>© 2012 NTCI</a:t>
            </a:r>
          </a:p>
        </p:txBody>
      </p:sp>
      <p:sp>
        <p:nvSpPr>
          <p:cNvPr id="10" name="TextBox 16"/>
          <p:cNvSpPr txBox="1">
            <a:spLocks noChangeArrowheads="1"/>
          </p:cNvSpPr>
          <p:nvPr userDrawn="1"/>
        </p:nvSpPr>
        <p:spPr bwMode="auto">
          <a:xfrm>
            <a:off x="6084888" y="471488"/>
            <a:ext cx="3059112" cy="830262"/>
          </a:xfrm>
          <a:prstGeom prst="rect">
            <a:avLst/>
          </a:prstGeom>
          <a:noFill/>
          <a:ln>
            <a:noFill/>
          </a:ln>
          <a:extLst/>
        </p:spPr>
        <p:txBody>
          <a:bodyPr>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defRPr/>
            </a:pPr>
            <a:r>
              <a:rPr lang="en-US" altLang="zh-CN" sz="4800" dirty="0" smtClean="0">
                <a:latin typeface="Algerian" pitchFamily="82" charset="0"/>
              </a:rPr>
              <a:t>NTCI@SCU</a:t>
            </a:r>
          </a:p>
        </p:txBody>
      </p:sp>
      <p:sp>
        <p:nvSpPr>
          <p:cNvPr id="33800" name="Rectangle 8"/>
          <p:cNvSpPr>
            <a:spLocks noGrp="1" noChangeArrowheads="1"/>
          </p:cNvSpPr>
          <p:nvPr>
            <p:ph type="ctrTitle"/>
          </p:nvPr>
        </p:nvSpPr>
        <p:spPr>
          <a:xfrm>
            <a:off x="390525" y="2493963"/>
            <a:ext cx="7954963" cy="1470025"/>
          </a:xfrm>
        </p:spPr>
        <p:txBody>
          <a:bodyPr/>
          <a:lstStyle>
            <a:lvl1pPr>
              <a:defRPr>
                <a:solidFill>
                  <a:srgbClr val="000000"/>
                </a:solidFill>
                <a:latin typeface="Arial Black" pitchFamily="34" charset="0"/>
              </a:defRPr>
            </a:lvl1pPr>
          </a:lstStyle>
          <a:p>
            <a:pPr lvl="0"/>
            <a:r>
              <a:rPr lang="zh-CN" altLang="en-US" noProof="0" dirty="0" smtClean="0"/>
              <a:t>单击此处编辑母版标题样式</a:t>
            </a:r>
            <a:endParaRPr lang="en-US" altLang="en-US" noProof="0" dirty="0" smtClean="0"/>
          </a:p>
        </p:txBody>
      </p:sp>
      <p:sp>
        <p:nvSpPr>
          <p:cNvPr id="33801" name="Rectangle 9"/>
          <p:cNvSpPr>
            <a:spLocks noGrp="1" noChangeArrowheads="1"/>
          </p:cNvSpPr>
          <p:nvPr>
            <p:ph type="subTitle" idx="1"/>
          </p:nvPr>
        </p:nvSpPr>
        <p:spPr>
          <a:xfrm>
            <a:off x="1949450" y="4106863"/>
            <a:ext cx="6400800" cy="1384300"/>
          </a:xfrm>
        </p:spPr>
        <p:txBody>
          <a:bodyPr/>
          <a:lstStyle>
            <a:lvl1pPr marL="0" indent="0">
              <a:buFont typeface="Wingdings" pitchFamily="2" charset="2"/>
              <a:buNone/>
              <a:defRPr sz="2000">
                <a:solidFill>
                  <a:schemeClr val="accent2"/>
                </a:solidFill>
              </a:defRPr>
            </a:lvl1pPr>
          </a:lstStyle>
          <a:p>
            <a:pPr lvl="0"/>
            <a:r>
              <a:rPr lang="zh-CN" altLang="en-US" noProof="0" dirty="0" smtClean="0"/>
              <a:t>单击此处编辑母版副标题样式</a:t>
            </a:r>
            <a:endParaRPr lang="en-US" altLang="en-US" noProof="0" dirty="0" smtClean="0"/>
          </a:p>
        </p:txBody>
      </p:sp>
    </p:spTree>
    <p:extLst>
      <p:ext uri="{BB962C8B-B14F-4D97-AF65-F5344CB8AC3E}">
        <p14:creationId xmlns:p14="http://schemas.microsoft.com/office/powerpoint/2010/main" val="15966751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cxnSp>
        <p:nvCxnSpPr>
          <p:cNvPr id="4" name="直接连接符 3"/>
          <p:cNvCxnSpPr/>
          <p:nvPr userDrawn="1"/>
        </p:nvCxnSpPr>
        <p:spPr>
          <a:xfrm>
            <a:off x="228600" y="1143000"/>
            <a:ext cx="8534400" cy="0"/>
          </a:xfrm>
          <a:prstGeom prst="line">
            <a:avLst/>
          </a:prstGeom>
          <a:ln>
            <a:solidFill>
              <a:schemeClr val="bg1">
                <a:lumMod val="95000"/>
                <a:lumOff val="5000"/>
              </a:schemeClr>
            </a:solidFill>
          </a:ln>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lvl1pPr>
              <a:defRPr sz="3200"/>
            </a:lvl1p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lstStyle>
            <a:lvl1pPr>
              <a:defRPr sz="2400">
                <a:solidFill>
                  <a:srgbClr val="D18213"/>
                </a:solidFill>
                <a:latin typeface="微软雅黑" pitchFamily="34" charset="-122"/>
                <a:ea typeface="微软雅黑" pitchFamily="34" charset="-122"/>
              </a:defRPr>
            </a:lvl1pPr>
            <a:lvl2pPr>
              <a:defRPr sz="2000">
                <a:solidFill>
                  <a:srgbClr val="003399"/>
                </a:solidFill>
                <a:latin typeface="+mj-ea"/>
                <a:ea typeface="+mj-ea"/>
              </a:defRPr>
            </a:lvl2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Rectangle 9"/>
          <p:cNvSpPr>
            <a:spLocks noGrp="1" noChangeArrowheads="1"/>
          </p:cNvSpPr>
          <p:nvPr>
            <p:ph type="sldNum" sz="quarter" idx="10"/>
          </p:nvPr>
        </p:nvSpPr>
        <p:spPr>
          <a:xfrm>
            <a:off x="153988" y="6530975"/>
            <a:ext cx="760412" cy="279400"/>
          </a:xfrm>
          <a:prstGeom prst="rect">
            <a:avLst/>
          </a:prstGeom>
        </p:spPr>
        <p:txBody>
          <a:bodyPr/>
          <a:lstStyle>
            <a:lvl1pPr algn="ctr">
              <a:defRPr sz="1050">
                <a:latin typeface="+mn-lt"/>
                <a:cs typeface="Arial" charset="0"/>
              </a:defRPr>
            </a:lvl1pPr>
          </a:lstStyle>
          <a:p>
            <a:pPr>
              <a:defRPr/>
            </a:pPr>
            <a:fld id="{5D57EEC1-5C37-47EC-80A5-3696AC0408E3}" type="slidenum">
              <a:rPr lang="en-US" altLang="en-US"/>
              <a:pPr>
                <a:defRPr/>
              </a:pPr>
              <a:t>‹#›</a:t>
            </a:fld>
            <a:endParaRPr lang="en-US" altLang="en-US" dirty="0"/>
          </a:p>
        </p:txBody>
      </p:sp>
    </p:spTree>
    <p:extLst>
      <p:ext uri="{BB962C8B-B14F-4D97-AF65-F5344CB8AC3E}">
        <p14:creationId xmlns:p14="http://schemas.microsoft.com/office/powerpoint/2010/main" val="294258000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lstStyle>
            <a:lvl1pPr algn="l">
              <a:defRPr sz="4000" b="1" cap="all"/>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9"/>
          <p:cNvSpPr>
            <a:spLocks noGrp="1" noChangeArrowheads="1"/>
          </p:cNvSpPr>
          <p:nvPr>
            <p:ph type="sldNum" sz="quarter" idx="10"/>
          </p:nvPr>
        </p:nvSpPr>
        <p:spPr>
          <a:xfrm>
            <a:off x="153988" y="6521450"/>
            <a:ext cx="760412" cy="279400"/>
          </a:xfrm>
          <a:prstGeom prst="rect">
            <a:avLst/>
          </a:prstGeom>
        </p:spPr>
        <p:txBody>
          <a:bodyPr/>
          <a:lstStyle>
            <a:lvl1pPr algn="ctr">
              <a:defRPr sz="1050">
                <a:latin typeface="Arial" charset="0"/>
                <a:cs typeface="Arial" charset="0"/>
              </a:defRPr>
            </a:lvl1pPr>
          </a:lstStyle>
          <a:p>
            <a:pPr>
              <a:defRPr/>
            </a:pPr>
            <a:fld id="{71ED53FF-BB49-467E-938C-758FBB4FAE08}" type="slidenum">
              <a:rPr lang="en-US" altLang="en-US"/>
              <a:pPr>
                <a:defRPr/>
              </a:pPr>
              <a:t>‹#›</a:t>
            </a:fld>
            <a:endParaRPr lang="en-US" altLang="en-US" dirty="0"/>
          </a:p>
        </p:txBody>
      </p:sp>
    </p:spTree>
    <p:extLst>
      <p:ext uri="{BB962C8B-B14F-4D97-AF65-F5344CB8AC3E}">
        <p14:creationId xmlns:p14="http://schemas.microsoft.com/office/powerpoint/2010/main" val="1744582772"/>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cxnSp>
        <p:nvCxnSpPr>
          <p:cNvPr id="5" name="直接连接符 4"/>
          <p:cNvCxnSpPr/>
          <p:nvPr userDrawn="1"/>
        </p:nvCxnSpPr>
        <p:spPr>
          <a:xfrm>
            <a:off x="228600" y="1143000"/>
            <a:ext cx="8534400" cy="0"/>
          </a:xfrm>
          <a:prstGeom prst="line">
            <a:avLst/>
          </a:prstGeom>
          <a:ln>
            <a:solidFill>
              <a:schemeClr val="bg1">
                <a:lumMod val="95000"/>
                <a:lumOff val="5000"/>
              </a:schemeClr>
            </a:solidFill>
          </a:ln>
          <a:effectLst/>
        </p:spPr>
        <p:style>
          <a:lnRef idx="1">
            <a:schemeClr val="accent1"/>
          </a:lnRef>
          <a:fillRef idx="0">
            <a:schemeClr val="accent1"/>
          </a:fillRef>
          <a:effectRef idx="0">
            <a:schemeClr val="accent1"/>
          </a:effectRef>
          <a:fontRef idx="minor">
            <a:schemeClr val="tx1"/>
          </a:fontRef>
        </p:style>
      </p:cxnSp>
      <p:sp>
        <p:nvSpPr>
          <p:cNvPr id="6" name="Rectangle 9"/>
          <p:cNvSpPr txBox="1">
            <a:spLocks noChangeArrowheads="1"/>
          </p:cNvSpPr>
          <p:nvPr userDrawn="1"/>
        </p:nvSpPr>
        <p:spPr>
          <a:xfrm>
            <a:off x="153988" y="6502400"/>
            <a:ext cx="760412" cy="279400"/>
          </a:xfrm>
          <a:prstGeom prst="rect">
            <a:avLst/>
          </a:prstGeom>
          <a:ln/>
        </p:spPr>
        <p:txBody>
          <a:bodyPr/>
          <a:lstStyle>
            <a:defPPr>
              <a:defRPr lang="en-US"/>
            </a:defPPr>
            <a:lvl1pPr algn="l" rtl="0" fontAlgn="base">
              <a:spcBef>
                <a:spcPct val="0"/>
              </a:spcBef>
              <a:spcAft>
                <a:spcPct val="0"/>
              </a:spcAft>
              <a:defRPr sz="1050"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defRPr/>
            </a:pPr>
            <a:fld id="{047D1FD2-E8B9-40D2-B87D-D2B3A4143D6F}" type="slidenum">
              <a:rPr lang="en-US" altLang="en-US" smtClean="0"/>
              <a:pPr algn="ctr">
                <a:defRPr/>
              </a:pPr>
              <a:t>‹#›</a:t>
            </a:fld>
            <a:endParaRPr lang="en-US" altLang="en-US" dirty="0"/>
          </a:p>
        </p:txBody>
      </p:sp>
      <p:sp>
        <p:nvSpPr>
          <p:cNvPr id="2" name="标题 1"/>
          <p:cNvSpPr>
            <a:spLocks noGrp="1"/>
          </p:cNvSpPr>
          <p:nvPr>
            <p:ph type="title"/>
          </p:nvPr>
        </p:nvSpPr>
        <p:spPr>
          <a:xfrm>
            <a:off x="228600" y="609600"/>
            <a:ext cx="8245475" cy="498475"/>
          </a:xfrm>
        </p:spPr>
        <p:txBody>
          <a:bodyPr/>
          <a:lstStyle/>
          <a:p>
            <a:r>
              <a:rPr lang="zh-CN" altLang="en-US" smtClean="0"/>
              <a:t>单击此处编辑母版标题样式</a:t>
            </a:r>
            <a:endParaRPr lang="zh-CN" altLang="en-US" dirty="0"/>
          </a:p>
        </p:txBody>
      </p:sp>
      <p:sp>
        <p:nvSpPr>
          <p:cNvPr id="3" name="内容占位符 2"/>
          <p:cNvSpPr>
            <a:spLocks noGrp="1"/>
          </p:cNvSpPr>
          <p:nvPr>
            <p:ph sz="half" idx="1"/>
          </p:nvPr>
        </p:nvSpPr>
        <p:spPr>
          <a:xfrm>
            <a:off x="1112838" y="1776413"/>
            <a:ext cx="3597275" cy="3902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862513" y="1776413"/>
            <a:ext cx="3598862" cy="3902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2298990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9"/>
          <p:cNvSpPr>
            <a:spLocks noGrp="1" noChangeArrowheads="1"/>
          </p:cNvSpPr>
          <p:nvPr>
            <p:ph type="sldNum" sz="quarter" idx="10"/>
          </p:nvPr>
        </p:nvSpPr>
        <p:spPr>
          <a:xfrm>
            <a:off x="153988" y="6502400"/>
            <a:ext cx="760412" cy="279400"/>
          </a:xfrm>
          <a:prstGeom prst="rect">
            <a:avLst/>
          </a:prstGeom>
        </p:spPr>
        <p:txBody>
          <a:bodyPr/>
          <a:lstStyle>
            <a:lvl1pPr algn="ctr">
              <a:defRPr sz="1050">
                <a:latin typeface="Arial" charset="0"/>
                <a:cs typeface="Arial" charset="0"/>
              </a:defRPr>
            </a:lvl1pPr>
          </a:lstStyle>
          <a:p>
            <a:pPr>
              <a:defRPr/>
            </a:pPr>
            <a:fld id="{8FEAE01F-16AA-4C93-98C6-303081223FAF}" type="slidenum">
              <a:rPr lang="en-US" altLang="en-US"/>
              <a:pPr>
                <a:defRPr/>
              </a:pPr>
              <a:t>‹#›</a:t>
            </a:fld>
            <a:endParaRPr lang="en-US" altLang="en-US" dirty="0"/>
          </a:p>
        </p:txBody>
      </p:sp>
    </p:spTree>
    <p:extLst>
      <p:ext uri="{BB962C8B-B14F-4D97-AF65-F5344CB8AC3E}">
        <p14:creationId xmlns:p14="http://schemas.microsoft.com/office/powerpoint/2010/main" val="128520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cxnSp>
        <p:nvCxnSpPr>
          <p:cNvPr id="3" name="直接连接符 2"/>
          <p:cNvCxnSpPr/>
          <p:nvPr userDrawn="1"/>
        </p:nvCxnSpPr>
        <p:spPr>
          <a:xfrm>
            <a:off x="228600" y="1143000"/>
            <a:ext cx="8534400" cy="0"/>
          </a:xfrm>
          <a:prstGeom prst="line">
            <a:avLst/>
          </a:prstGeom>
          <a:ln>
            <a:solidFill>
              <a:schemeClr val="bg1">
                <a:lumMod val="95000"/>
                <a:lumOff val="5000"/>
              </a:schemeClr>
            </a:solidFill>
          </a:ln>
          <a:effectLst/>
        </p:spPr>
        <p:style>
          <a:lnRef idx="1">
            <a:schemeClr val="accent1"/>
          </a:lnRef>
          <a:fillRef idx="0">
            <a:schemeClr val="accent1"/>
          </a:fillRef>
          <a:effectRef idx="0">
            <a:schemeClr val="accent1"/>
          </a:effectRef>
          <a:fontRef idx="minor">
            <a:schemeClr val="tx1"/>
          </a:fontRef>
        </p:style>
      </p:cxnSp>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4" name="Rectangle 9"/>
          <p:cNvSpPr>
            <a:spLocks noGrp="1" noChangeArrowheads="1"/>
          </p:cNvSpPr>
          <p:nvPr>
            <p:ph type="sldNum" sz="quarter" idx="10"/>
          </p:nvPr>
        </p:nvSpPr>
        <p:spPr>
          <a:xfrm>
            <a:off x="153988" y="6502400"/>
            <a:ext cx="760412" cy="279400"/>
          </a:xfrm>
          <a:prstGeom prst="rect">
            <a:avLst/>
          </a:prstGeom>
        </p:spPr>
        <p:txBody>
          <a:bodyPr/>
          <a:lstStyle>
            <a:lvl1pPr algn="ctr">
              <a:defRPr sz="1050">
                <a:latin typeface="Arial" charset="0"/>
                <a:cs typeface="Arial" charset="0"/>
              </a:defRPr>
            </a:lvl1pPr>
          </a:lstStyle>
          <a:p>
            <a:pPr>
              <a:defRPr/>
            </a:pPr>
            <a:fld id="{D274FCA3-65D5-4503-8593-4C00CCA821D9}" type="slidenum">
              <a:rPr lang="en-US" altLang="en-US"/>
              <a:pPr>
                <a:defRPr/>
              </a:pPr>
              <a:t>‹#›</a:t>
            </a:fld>
            <a:endParaRPr lang="en-US" altLang="en-US" dirty="0"/>
          </a:p>
        </p:txBody>
      </p:sp>
    </p:spTree>
    <p:extLst>
      <p:ext uri="{BB962C8B-B14F-4D97-AF65-F5344CB8AC3E}">
        <p14:creationId xmlns:p14="http://schemas.microsoft.com/office/powerpoint/2010/main" val="1348311918"/>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smtClean="0"/>
              <a:t>单击此处编辑母版标题样式</a:t>
            </a:r>
            <a:endParaRPr lang="zh-CN" altLang="en-US"/>
          </a:p>
        </p:txBody>
      </p:sp>
      <p:sp>
        <p:nvSpPr>
          <p:cNvPr id="3" name="Rectangle 9"/>
          <p:cNvSpPr>
            <a:spLocks noGrp="1" noChangeArrowheads="1"/>
          </p:cNvSpPr>
          <p:nvPr>
            <p:ph type="sldNum" sz="quarter" idx="10"/>
          </p:nvPr>
        </p:nvSpPr>
        <p:spPr>
          <a:xfrm>
            <a:off x="153988" y="6502400"/>
            <a:ext cx="760412" cy="279400"/>
          </a:xfrm>
          <a:prstGeom prst="rect">
            <a:avLst/>
          </a:prstGeom>
        </p:spPr>
        <p:txBody>
          <a:bodyPr/>
          <a:lstStyle>
            <a:lvl1pPr algn="ctr">
              <a:defRPr sz="1050">
                <a:latin typeface="Arial" charset="0"/>
                <a:cs typeface="Arial" charset="0"/>
              </a:defRPr>
            </a:lvl1pPr>
          </a:lstStyle>
          <a:p>
            <a:pPr>
              <a:defRPr/>
            </a:pPr>
            <a:fld id="{8CAC1D9B-C7CE-4EA8-AE15-9DA905BEED4E}" type="slidenum">
              <a:rPr lang="en-US" altLang="en-US"/>
              <a:pPr>
                <a:defRPr/>
              </a:pPr>
              <a:t>‹#›</a:t>
            </a:fld>
            <a:endParaRPr lang="en-US" altLang="en-US" dirty="0"/>
          </a:p>
        </p:txBody>
      </p:sp>
    </p:spTree>
    <p:extLst>
      <p:ext uri="{BB962C8B-B14F-4D97-AF65-F5344CB8AC3E}">
        <p14:creationId xmlns:p14="http://schemas.microsoft.com/office/powerpoint/2010/main" val="132957158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384199"/>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9"/>
          <p:cNvSpPr>
            <a:spLocks noGrp="1" noChangeArrowheads="1"/>
          </p:cNvSpPr>
          <p:nvPr>
            <p:ph type="sldNum" sz="quarter" idx="10"/>
          </p:nvPr>
        </p:nvSpPr>
        <p:spPr>
          <a:xfrm>
            <a:off x="153988" y="6502400"/>
            <a:ext cx="760412" cy="279400"/>
          </a:xfrm>
          <a:prstGeom prst="rect">
            <a:avLst/>
          </a:prstGeom>
        </p:spPr>
        <p:txBody>
          <a:bodyPr/>
          <a:lstStyle>
            <a:lvl1pPr algn="ctr">
              <a:defRPr sz="1050">
                <a:latin typeface="Arial" charset="0"/>
                <a:cs typeface="Arial" charset="0"/>
              </a:defRPr>
            </a:lvl1pPr>
          </a:lstStyle>
          <a:p>
            <a:pPr>
              <a:defRPr/>
            </a:pPr>
            <a:fld id="{68D55917-E1E4-4620-966A-2BBAA8184103}" type="slidenum">
              <a:rPr lang="en-US" altLang="en-US"/>
              <a:pPr>
                <a:defRPr/>
              </a:pPr>
              <a:t>‹#›</a:t>
            </a:fld>
            <a:endParaRPr lang="en-US" altLang="en-US" dirty="0"/>
          </a:p>
        </p:txBody>
      </p:sp>
    </p:spTree>
    <p:extLst>
      <p:ext uri="{BB962C8B-B14F-4D97-AF65-F5344CB8AC3E}">
        <p14:creationId xmlns:p14="http://schemas.microsoft.com/office/powerpoint/2010/main" val="317366627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Rectangle 222"/>
          <p:cNvSpPr>
            <a:spLocks noChangeArrowheads="1"/>
          </p:cNvSpPr>
          <p:nvPr/>
        </p:nvSpPr>
        <p:spPr bwMode="blackWhite">
          <a:xfrm>
            <a:off x="0" y="6475413"/>
            <a:ext cx="9144000" cy="382587"/>
          </a:xfrm>
          <a:prstGeom prst="rect">
            <a:avLst/>
          </a:prstGeom>
          <a:solidFill>
            <a:schemeClr val="accent1"/>
          </a:solidFill>
          <a:ln w="3175">
            <a:solidFill>
              <a:schemeClr val="accent1"/>
            </a:solidFill>
            <a:miter lim="800000"/>
            <a:headEnd/>
            <a:tailEnd/>
          </a:ln>
        </p:spPr>
        <p:txBody>
          <a:bodyPr wrap="none" anchor="ctr"/>
          <a:lstStyle/>
          <a:p>
            <a:pPr algn="ctr"/>
            <a:endParaRPr lang="zh-CN" altLang="zh-CN" dirty="0"/>
          </a:p>
        </p:txBody>
      </p:sp>
      <p:sp>
        <p:nvSpPr>
          <p:cNvPr id="1027" name="Rectangle 221"/>
          <p:cNvSpPr>
            <a:spLocks noChangeArrowheads="1"/>
          </p:cNvSpPr>
          <p:nvPr userDrawn="1"/>
        </p:nvSpPr>
        <p:spPr bwMode="blackWhite">
          <a:xfrm>
            <a:off x="0" y="0"/>
            <a:ext cx="9144000" cy="382588"/>
          </a:xfrm>
          <a:prstGeom prst="rect">
            <a:avLst/>
          </a:prstGeom>
          <a:solidFill>
            <a:schemeClr val="accent1"/>
          </a:solidFill>
          <a:ln w="3175">
            <a:solidFill>
              <a:schemeClr val="accent1"/>
            </a:solidFill>
            <a:miter lim="800000"/>
            <a:headEnd/>
            <a:tailEnd/>
          </a:ln>
        </p:spPr>
        <p:txBody>
          <a:bodyPr wrap="none" anchor="ctr"/>
          <a:lstStyle/>
          <a:p>
            <a:pPr algn="r"/>
            <a:r>
              <a:rPr lang="en-US" altLang="zh-CN" dirty="0" smtClean="0"/>
              <a:t>《</a:t>
            </a:r>
            <a:r>
              <a:rPr lang="zh-CN" altLang="en-US" dirty="0" smtClean="0"/>
              <a:t>信息安全技术 云计算服务安全指南</a:t>
            </a:r>
            <a:r>
              <a:rPr lang="en-US" altLang="zh-CN" dirty="0" smtClean="0"/>
              <a:t>》</a:t>
            </a:r>
            <a:endParaRPr lang="zh-CN" altLang="en-US" dirty="0"/>
          </a:p>
        </p:txBody>
      </p:sp>
      <p:sp>
        <p:nvSpPr>
          <p:cNvPr id="1028" name="Rectangle 6"/>
          <p:cNvSpPr>
            <a:spLocks noGrp="1" noChangeArrowheads="1"/>
          </p:cNvSpPr>
          <p:nvPr>
            <p:ph type="title"/>
          </p:nvPr>
        </p:nvSpPr>
        <p:spPr bwMode="auto">
          <a:xfrm>
            <a:off x="212725" y="611188"/>
            <a:ext cx="8397875"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单击此处编辑母版标题样式</a:t>
            </a:r>
            <a:endParaRPr lang="en-US" altLang="en-US" dirty="0" smtClean="0"/>
          </a:p>
        </p:txBody>
      </p:sp>
      <p:sp>
        <p:nvSpPr>
          <p:cNvPr id="1029" name="Rectangle 7"/>
          <p:cNvSpPr>
            <a:spLocks noGrp="1" noChangeArrowheads="1"/>
          </p:cNvSpPr>
          <p:nvPr>
            <p:ph type="body" idx="1"/>
          </p:nvPr>
        </p:nvSpPr>
        <p:spPr bwMode="auto">
          <a:xfrm>
            <a:off x="457200" y="1524000"/>
            <a:ext cx="81534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fld id="{5C8600E0-90A1-4B66-BF57-52DBAE17EB21}" type="slidenum">
              <a:rPr lang="zh-CN" altLang="en-US" smtClean="0"/>
              <a:t>‹#›</a:t>
            </a:fld>
            <a:endParaRPr lang="zh-CN" altLang="en-US" dirty="0" smtClean="0"/>
          </a:p>
        </p:txBody>
      </p:sp>
      <p:sp>
        <p:nvSpPr>
          <p:cNvPr id="1031" name="Line 232"/>
          <p:cNvSpPr>
            <a:spLocks noChangeShapeType="1"/>
          </p:cNvSpPr>
          <p:nvPr/>
        </p:nvSpPr>
        <p:spPr bwMode="black">
          <a:xfrm>
            <a:off x="990600" y="6475413"/>
            <a:ext cx="0" cy="3063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zh-CN" altLang="en-US"/>
          </a:p>
        </p:txBody>
      </p:sp>
      <p:sp>
        <p:nvSpPr>
          <p:cNvPr id="2" name="TextBox 1"/>
          <p:cNvSpPr txBox="1"/>
          <p:nvPr/>
        </p:nvSpPr>
        <p:spPr>
          <a:xfrm>
            <a:off x="8028384" y="6527800"/>
            <a:ext cx="1039416" cy="254000"/>
          </a:xfrm>
          <a:prstGeom prst="rect">
            <a:avLst/>
          </a:prstGeom>
          <a:noFill/>
        </p:spPr>
        <p:txBody>
          <a:bodyPr wrap="square">
            <a:spAutoFit/>
          </a:bodyPr>
          <a:lstStyle/>
          <a:p>
            <a:pPr>
              <a:defRPr/>
            </a:pPr>
            <a:r>
              <a:rPr lang="en-US" altLang="zh-CN" sz="1050" dirty="0" smtClean="0">
                <a:latin typeface="+mj-lt"/>
              </a:rPr>
              <a:t>@2014</a:t>
            </a:r>
            <a:r>
              <a:rPr lang="en-US" altLang="zh-CN" sz="1050" baseline="0" dirty="0" smtClean="0">
                <a:latin typeface="+mj-lt"/>
              </a:rPr>
              <a:t> Cloud</a:t>
            </a:r>
            <a:endParaRPr lang="zh-CN" altLang="en-US" sz="1050" dirty="0">
              <a:latin typeface="+mj-lt"/>
            </a:endParaRPr>
          </a:p>
        </p:txBody>
      </p:sp>
      <p:sp>
        <p:nvSpPr>
          <p:cNvPr id="10" name="Rectangle 9"/>
          <p:cNvSpPr>
            <a:spLocks noGrp="1" noChangeArrowheads="1"/>
          </p:cNvSpPr>
          <p:nvPr>
            <p:ph type="sldNum" sz="quarter" idx="4"/>
          </p:nvPr>
        </p:nvSpPr>
        <p:spPr>
          <a:xfrm>
            <a:off x="153988" y="6530975"/>
            <a:ext cx="760412" cy="279400"/>
          </a:xfrm>
          <a:prstGeom prst="rect">
            <a:avLst/>
          </a:prstGeom>
        </p:spPr>
        <p:txBody>
          <a:bodyPr/>
          <a:lstStyle>
            <a:lvl1pPr algn="ctr">
              <a:defRPr sz="1050">
                <a:latin typeface="+mn-lt"/>
                <a:cs typeface="Arial" charset="0"/>
              </a:defRPr>
            </a:lvl1pPr>
          </a:lstStyle>
          <a:p>
            <a:pPr>
              <a:defRPr/>
            </a:pPr>
            <a:fld id="{5D57EEC1-5C37-47EC-80A5-3696AC0408E3}" type="slidenum">
              <a:rPr lang="en-US" altLang="en-US"/>
              <a:pPr>
                <a:defRPr/>
              </a:pPr>
              <a:t>‹#›</a:t>
            </a:fld>
            <a:endParaRPr lang="en-US" altLang="en-US" dirty="0"/>
          </a:p>
        </p:txBody>
      </p:sp>
    </p:spTree>
  </p:cSld>
  <p:clrMap bg1="dk2" tx1="lt1" bg2="dk1" tx2="lt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 id="2147484181" r:id="rId12"/>
    <p:sldLayoutId id="2147484182" r:id="rId13"/>
  </p:sldLayoutIdLst>
  <p:timing>
    <p:tnLst>
      <p:par>
        <p:cTn id="1" dur="indefinite" restart="never" nodeType="tmRoot"/>
      </p:par>
    </p:tnLst>
  </p:timing>
  <p:hf hdr="0" ftr="0" dt="0"/>
  <p:txStyles>
    <p:titleStyle>
      <a:lvl1pPr algn="l" rtl="0" eaLnBrk="1" fontAlgn="base" hangingPunct="1">
        <a:lnSpc>
          <a:spcPct val="90000"/>
        </a:lnSpc>
        <a:spcBef>
          <a:spcPct val="0"/>
        </a:spcBef>
        <a:spcAft>
          <a:spcPct val="0"/>
        </a:spcAft>
        <a:defRPr sz="3200">
          <a:solidFill>
            <a:schemeClr val="accent1"/>
          </a:solidFill>
          <a:latin typeface="+mj-lt"/>
          <a:ea typeface="+mj-ea"/>
          <a:cs typeface="+mj-cs"/>
        </a:defRPr>
      </a:lvl1pPr>
      <a:lvl2pPr algn="l" rtl="0" eaLnBrk="1" fontAlgn="base" hangingPunct="1">
        <a:lnSpc>
          <a:spcPct val="90000"/>
        </a:lnSpc>
        <a:spcBef>
          <a:spcPct val="0"/>
        </a:spcBef>
        <a:spcAft>
          <a:spcPct val="0"/>
        </a:spcAft>
        <a:defRPr sz="3200">
          <a:solidFill>
            <a:schemeClr val="accent1"/>
          </a:solidFill>
          <a:latin typeface="Arial" charset="0"/>
          <a:cs typeface="Arial" charset="0"/>
        </a:defRPr>
      </a:lvl2pPr>
      <a:lvl3pPr algn="l" rtl="0" eaLnBrk="1" fontAlgn="base" hangingPunct="1">
        <a:lnSpc>
          <a:spcPct val="90000"/>
        </a:lnSpc>
        <a:spcBef>
          <a:spcPct val="0"/>
        </a:spcBef>
        <a:spcAft>
          <a:spcPct val="0"/>
        </a:spcAft>
        <a:defRPr sz="3200">
          <a:solidFill>
            <a:schemeClr val="accent1"/>
          </a:solidFill>
          <a:latin typeface="Arial" charset="0"/>
          <a:cs typeface="Arial" charset="0"/>
        </a:defRPr>
      </a:lvl3pPr>
      <a:lvl4pPr algn="l" rtl="0" eaLnBrk="1" fontAlgn="base" hangingPunct="1">
        <a:lnSpc>
          <a:spcPct val="90000"/>
        </a:lnSpc>
        <a:spcBef>
          <a:spcPct val="0"/>
        </a:spcBef>
        <a:spcAft>
          <a:spcPct val="0"/>
        </a:spcAft>
        <a:defRPr sz="3200">
          <a:solidFill>
            <a:schemeClr val="accent1"/>
          </a:solidFill>
          <a:latin typeface="Arial" charset="0"/>
          <a:cs typeface="Arial" charset="0"/>
        </a:defRPr>
      </a:lvl4pPr>
      <a:lvl5pPr algn="l" rtl="0" eaLnBrk="1" fontAlgn="base" hangingPunct="1">
        <a:lnSpc>
          <a:spcPct val="90000"/>
        </a:lnSpc>
        <a:spcBef>
          <a:spcPct val="0"/>
        </a:spcBef>
        <a:spcAft>
          <a:spcPct val="0"/>
        </a:spcAft>
        <a:defRPr sz="3200">
          <a:solidFill>
            <a:schemeClr val="accent1"/>
          </a:solidFill>
          <a:latin typeface="Arial" charset="0"/>
          <a:cs typeface="Arial" charset="0"/>
        </a:defRPr>
      </a:lvl5pPr>
      <a:lvl6pPr marL="457200" algn="l" rtl="0" eaLnBrk="1" fontAlgn="base" hangingPunct="1">
        <a:lnSpc>
          <a:spcPct val="90000"/>
        </a:lnSpc>
        <a:spcBef>
          <a:spcPct val="0"/>
        </a:spcBef>
        <a:spcAft>
          <a:spcPct val="0"/>
        </a:spcAft>
        <a:defRPr sz="2800">
          <a:solidFill>
            <a:schemeClr val="accent1"/>
          </a:solidFill>
          <a:latin typeface="Arial" charset="0"/>
          <a:cs typeface="Arial" charset="0"/>
        </a:defRPr>
      </a:lvl6pPr>
      <a:lvl7pPr marL="914400" algn="l" rtl="0" eaLnBrk="1" fontAlgn="base" hangingPunct="1">
        <a:lnSpc>
          <a:spcPct val="90000"/>
        </a:lnSpc>
        <a:spcBef>
          <a:spcPct val="0"/>
        </a:spcBef>
        <a:spcAft>
          <a:spcPct val="0"/>
        </a:spcAft>
        <a:defRPr sz="2800">
          <a:solidFill>
            <a:schemeClr val="accent1"/>
          </a:solidFill>
          <a:latin typeface="Arial" charset="0"/>
          <a:cs typeface="Arial" charset="0"/>
        </a:defRPr>
      </a:lvl7pPr>
      <a:lvl8pPr marL="1371600" algn="l" rtl="0" eaLnBrk="1" fontAlgn="base" hangingPunct="1">
        <a:lnSpc>
          <a:spcPct val="90000"/>
        </a:lnSpc>
        <a:spcBef>
          <a:spcPct val="0"/>
        </a:spcBef>
        <a:spcAft>
          <a:spcPct val="0"/>
        </a:spcAft>
        <a:defRPr sz="2800">
          <a:solidFill>
            <a:schemeClr val="accent1"/>
          </a:solidFill>
          <a:latin typeface="Arial" charset="0"/>
          <a:cs typeface="Arial" charset="0"/>
        </a:defRPr>
      </a:lvl8pPr>
      <a:lvl9pPr marL="1828800" algn="l" rtl="0" eaLnBrk="1" fontAlgn="base" hangingPunct="1">
        <a:lnSpc>
          <a:spcPct val="90000"/>
        </a:lnSpc>
        <a:spcBef>
          <a:spcPct val="0"/>
        </a:spcBef>
        <a:spcAft>
          <a:spcPct val="0"/>
        </a:spcAft>
        <a:defRPr sz="2800">
          <a:solidFill>
            <a:schemeClr val="accent1"/>
          </a:solidFill>
          <a:latin typeface="Arial" charset="0"/>
          <a:cs typeface="Arial" charset="0"/>
        </a:defRPr>
      </a:lvl9pPr>
    </p:titleStyle>
    <p:bodyStyle>
      <a:lvl1pPr marL="228600" indent="-228600" algn="l" rtl="0" eaLnBrk="1" fontAlgn="base" hangingPunct="1">
        <a:spcBef>
          <a:spcPct val="0"/>
        </a:spcBef>
        <a:spcAft>
          <a:spcPct val="0"/>
        </a:spcAft>
        <a:buClr>
          <a:schemeClr val="accent2"/>
        </a:buClr>
        <a:buFont typeface="Wingdings" pitchFamily="2" charset="2"/>
        <a:buChar char="§"/>
        <a:defRPr sz="2800">
          <a:solidFill>
            <a:srgbClr val="D18213"/>
          </a:solidFill>
          <a:latin typeface="+mn-lt"/>
          <a:ea typeface="+mn-ea"/>
          <a:cs typeface="+mn-cs"/>
        </a:defRPr>
      </a:lvl1pPr>
      <a:lvl2pPr marL="750888" indent="-285750" algn="l" rtl="0" eaLnBrk="1" fontAlgn="base" hangingPunct="1">
        <a:spcBef>
          <a:spcPct val="25000"/>
        </a:spcBef>
        <a:spcAft>
          <a:spcPct val="15000"/>
        </a:spcAft>
        <a:buClr>
          <a:schemeClr val="accent2"/>
        </a:buClr>
        <a:buFont typeface="Wingdings" panose="05000000000000000000" pitchFamily="2" charset="2"/>
        <a:buChar char="Ø"/>
        <a:defRPr sz="2400">
          <a:solidFill>
            <a:schemeClr val="bg1"/>
          </a:solidFill>
          <a:latin typeface="+mn-lt"/>
          <a:cs typeface="+mn-cs"/>
        </a:defRPr>
      </a:lvl2pPr>
      <a:lvl3pPr marL="1200150" indent="-285750" algn="l" rtl="0" eaLnBrk="1" fontAlgn="base" hangingPunct="1">
        <a:spcBef>
          <a:spcPct val="20000"/>
        </a:spcBef>
        <a:spcAft>
          <a:spcPct val="0"/>
        </a:spcAft>
        <a:buClr>
          <a:schemeClr val="accent2"/>
        </a:buClr>
        <a:buFont typeface="Wingdings" panose="05000000000000000000" pitchFamily="2" charset="2"/>
        <a:buChar char="ü"/>
        <a:defRPr sz="2000">
          <a:solidFill>
            <a:srgbClr val="002060"/>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10.jpeg"/><Relationship Id="rId4" Type="http://schemas.openxmlformats.org/officeDocument/2006/relationships/image" Target="../media/image9.jpeg"/></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10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61.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62.xml"/><Relationship Id="rId1" Type="http://schemas.openxmlformats.org/officeDocument/2006/relationships/slideLayout" Target="../slideLayouts/slideLayout3.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1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63.xml"/><Relationship Id="rId1" Type="http://schemas.openxmlformats.org/officeDocument/2006/relationships/slideLayout" Target="../slideLayouts/slideLayout3.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2.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64.xml"/><Relationship Id="rId1" Type="http://schemas.openxmlformats.org/officeDocument/2006/relationships/slideLayout" Target="../slideLayouts/slideLayout3.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13.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65.xml"/><Relationship Id="rId1" Type="http://schemas.openxmlformats.org/officeDocument/2006/relationships/slideLayout" Target="../slideLayouts/slideLayout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7.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67.xml"/><Relationship Id="rId1" Type="http://schemas.openxmlformats.org/officeDocument/2006/relationships/slideLayout" Target="../slideLayouts/slideLayout3.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1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68.xml"/><Relationship Id="rId1" Type="http://schemas.openxmlformats.org/officeDocument/2006/relationships/slideLayout" Target="../slideLayouts/slideLayout3.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1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69.xml"/><Relationship Id="rId1" Type="http://schemas.openxmlformats.org/officeDocument/2006/relationships/slideLayout" Target="../slideLayouts/slideLayout3.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70.xml"/><Relationship Id="rId1" Type="http://schemas.openxmlformats.org/officeDocument/2006/relationships/slideLayout" Target="../slideLayouts/slideLayout3.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package" Target="../embeddings/Microsoft_Visio___1.vsdx"/><Relationship Id="rId2" Type="http://schemas.openxmlformats.org/officeDocument/2006/relationships/slideLayout" Target="../slideLayouts/slideLayout3.xml"/><Relationship Id="rId1" Type="http://schemas.openxmlformats.org/officeDocument/2006/relationships/vmlDrawing" Target="../drawings/vmlDrawing1.vml"/><Relationship Id="rId4" Type="http://schemas.openxmlformats.org/officeDocument/2006/relationships/image" Target="../media/image15.emf"/></Relationships>
</file>

<file path=ppt/slides/_rels/slide16.xml.rels><?xml version="1.0" encoding="UTF-8" standalone="yes"?>
<Relationships xmlns="http://schemas.openxmlformats.org/package/2006/relationships"><Relationship Id="rId3" Type="http://schemas.openxmlformats.org/officeDocument/2006/relationships/package" Target="../embeddings/Microsoft_Visio___2.vsdx"/><Relationship Id="rId2" Type="http://schemas.openxmlformats.org/officeDocument/2006/relationships/slideLayout" Target="../slideLayouts/slideLayout3.xml"/><Relationship Id="rId1" Type="http://schemas.openxmlformats.org/officeDocument/2006/relationships/vmlDrawing" Target="../drawings/vmlDrawing2.vml"/><Relationship Id="rId4" Type="http://schemas.openxmlformats.org/officeDocument/2006/relationships/image" Target="../media/image16.emf"/></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Visio___3.vsdx"/><Relationship Id="rId2" Type="http://schemas.openxmlformats.org/officeDocument/2006/relationships/slideLayout" Target="../slideLayouts/slideLayout3.xml"/><Relationship Id="rId1" Type="http://schemas.openxmlformats.org/officeDocument/2006/relationships/vmlDrawing" Target="../drawings/vmlDrawing3.vml"/><Relationship Id="rId4" Type="http://schemas.openxmlformats.org/officeDocument/2006/relationships/image" Target="../media/image17.emf"/></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Visio___4.vsdx"/><Relationship Id="rId2" Type="http://schemas.openxmlformats.org/officeDocument/2006/relationships/slideLayout" Target="../slideLayouts/slideLayout3.xml"/><Relationship Id="rId1" Type="http://schemas.openxmlformats.org/officeDocument/2006/relationships/vmlDrawing" Target="../drawings/vmlDrawing4.vml"/><Relationship Id="rId4" Type="http://schemas.openxmlformats.org/officeDocument/2006/relationships/image" Target="../media/image18.emf"/></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Visio___5.vsdx"/><Relationship Id="rId2" Type="http://schemas.openxmlformats.org/officeDocument/2006/relationships/slideLayout" Target="../slideLayouts/slideLayout3.xml"/><Relationship Id="rId1" Type="http://schemas.openxmlformats.org/officeDocument/2006/relationships/vmlDrawing" Target="../drawings/vmlDrawing5.vml"/><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image" Target="../media/image20.png"/><Relationship Id="rId7" Type="http://schemas.openxmlformats.org/officeDocument/2006/relationships/image" Target="../media/image23.jpeg"/><Relationship Id="rId12" Type="http://schemas.openxmlformats.org/officeDocument/2006/relationships/image" Target="../media/image28.png"/><Relationship Id="rId2" Type="http://schemas.openxmlformats.org/officeDocument/2006/relationships/notesSlide" Target="../notesSlides/notesSlide15.xml"/><Relationship Id="rId16" Type="http://schemas.openxmlformats.org/officeDocument/2006/relationships/image" Target="../media/image32.png"/><Relationship Id="rId1" Type="http://schemas.openxmlformats.org/officeDocument/2006/relationships/slideLayout" Target="../slideLayouts/slideLayout13.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8.jpeg"/><Relationship Id="rId9" Type="http://schemas.openxmlformats.org/officeDocument/2006/relationships/image" Target="../media/image25.emf"/><Relationship Id="rId14" Type="http://schemas.openxmlformats.org/officeDocument/2006/relationships/image" Target="../media/image30.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jpeg"/><Relationship Id="rId7" Type="http://schemas.openxmlformats.org/officeDocument/2006/relationships/image" Target="../media/image38.pn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37.jpeg"/><Relationship Id="rId5" Type="http://schemas.openxmlformats.org/officeDocument/2006/relationships/image" Target="../media/image36.emf"/><Relationship Id="rId4" Type="http://schemas.openxmlformats.org/officeDocument/2006/relationships/image" Target="../media/image35.jpeg"/></Relationships>
</file>

<file path=ppt/slides/_rels/slide3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3.xml"/><Relationship Id="rId5" Type="http://schemas.openxmlformats.org/officeDocument/2006/relationships/image" Target="../media/image43.emf"/><Relationship Id="rId4" Type="http://schemas.openxmlformats.org/officeDocument/2006/relationships/image" Target="../media/image42.jpe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5.jpeg"/><Relationship Id="rId7"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48.png"/><Relationship Id="rId11" Type="http://schemas.openxmlformats.org/officeDocument/2006/relationships/image" Target="../media/image53.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jpeg"/><Relationship Id="rId9" Type="http://schemas.openxmlformats.org/officeDocument/2006/relationships/image" Target="../media/image51.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57.emf"/></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3.xml"/><Relationship Id="rId1" Type="http://schemas.openxmlformats.org/officeDocument/2006/relationships/vmlDrawing" Target="../drawings/vmlDrawing6.vml"/><Relationship Id="rId5" Type="http://schemas.openxmlformats.org/officeDocument/2006/relationships/image" Target="../media/image58.emf"/><Relationship Id="rId4" Type="http://schemas.openxmlformats.org/officeDocument/2006/relationships/package" Target="../embeddings/Microsoft_Visio___6.vsdx"/></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3.xml"/><Relationship Id="rId1" Type="http://schemas.openxmlformats.org/officeDocument/2006/relationships/vmlDrawing" Target="../drawings/vmlDrawing7.vml"/><Relationship Id="rId5" Type="http://schemas.openxmlformats.org/officeDocument/2006/relationships/image" Target="../media/image60.emf"/><Relationship Id="rId4" Type="http://schemas.openxmlformats.org/officeDocument/2006/relationships/package" Target="../embeddings/Microsoft_Visio___7.vsdx"/></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3.xml"/><Relationship Id="rId1" Type="http://schemas.openxmlformats.org/officeDocument/2006/relationships/vmlDrawing" Target="../drawings/vmlDrawing8.vml"/><Relationship Id="rId5" Type="http://schemas.openxmlformats.org/officeDocument/2006/relationships/image" Target="../media/image62.emf"/><Relationship Id="rId4" Type="http://schemas.openxmlformats.org/officeDocument/2006/relationships/package" Target="../embeddings/Microsoft_Visio___8.vsdx"/></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3.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ctrTitle"/>
          </p:nvPr>
        </p:nvSpPr>
        <p:spPr>
          <a:xfrm>
            <a:off x="253150" y="2636912"/>
            <a:ext cx="8644221" cy="1574317"/>
          </a:xfrm>
        </p:spPr>
        <p:txBody>
          <a:bodyPr/>
          <a:lstStyle/>
          <a:p>
            <a:pPr algn="ctr" eaLnBrk="1" hangingPunct="1">
              <a:lnSpc>
                <a:spcPts val="5200"/>
              </a:lnSpc>
            </a:pPr>
            <a:r>
              <a:rPr lang="en-US" altLang="zh-CN" sz="4400" b="1" dirty="0" smtClean="0">
                <a:solidFill>
                  <a:srgbClr val="002060"/>
                </a:solidFill>
              </a:rPr>
              <a:t>《</a:t>
            </a:r>
            <a:r>
              <a:rPr lang="zh-CN" altLang="en-US" sz="4400" b="1" dirty="0" smtClean="0">
                <a:solidFill>
                  <a:srgbClr val="002060"/>
                </a:solidFill>
              </a:rPr>
              <a:t>云计算服务安全指南</a:t>
            </a:r>
            <a:r>
              <a:rPr lang="en-US" altLang="zh-CN" sz="4400" b="1" dirty="0" smtClean="0">
                <a:solidFill>
                  <a:srgbClr val="002060"/>
                </a:solidFill>
              </a:rPr>
              <a:t>》</a:t>
            </a:r>
            <a:r>
              <a:rPr lang="zh-CN" altLang="en-US" sz="4400" b="1" dirty="0" smtClean="0">
                <a:solidFill>
                  <a:srgbClr val="002060"/>
                </a:solidFill>
              </a:rPr>
              <a:t>解读</a:t>
            </a:r>
            <a:endParaRPr lang="en-US" altLang="en-US" sz="3600" b="1" dirty="0" smtClean="0">
              <a:solidFill>
                <a:srgbClr val="0070C0"/>
              </a:solidFill>
            </a:endParaRPr>
          </a:p>
        </p:txBody>
      </p:sp>
      <p:sp>
        <p:nvSpPr>
          <p:cNvPr id="14339" name="Rectangle 3"/>
          <p:cNvSpPr>
            <a:spLocks noGrp="1" noChangeArrowheads="1"/>
          </p:cNvSpPr>
          <p:nvPr>
            <p:ph type="subTitle" idx="1"/>
          </p:nvPr>
        </p:nvSpPr>
        <p:spPr>
          <a:xfrm>
            <a:off x="1835696" y="4369611"/>
            <a:ext cx="5773301" cy="982663"/>
          </a:xfrm>
        </p:spPr>
        <p:txBody>
          <a:bodyPr/>
          <a:lstStyle/>
          <a:p>
            <a:pPr eaLnBrk="1" hangingPunct="1">
              <a:lnSpc>
                <a:spcPct val="150000"/>
              </a:lnSpc>
            </a:pPr>
            <a:r>
              <a:rPr lang="zh-CN" altLang="en-US" sz="3200" dirty="0" smtClean="0">
                <a:solidFill>
                  <a:schemeClr val="accent5">
                    <a:lumMod val="75000"/>
                  </a:schemeClr>
                </a:solidFill>
                <a:latin typeface="微软雅黑" pitchFamily="34" charset="-122"/>
                <a:ea typeface="微软雅黑" pitchFamily="34" charset="-122"/>
              </a:rPr>
              <a:t>报告人：陈兴蜀</a:t>
            </a:r>
            <a:endParaRPr lang="en-US" altLang="zh-CN" sz="3200" dirty="0" smtClean="0">
              <a:solidFill>
                <a:schemeClr val="accent5">
                  <a:lumMod val="75000"/>
                </a:schemeClr>
              </a:solidFill>
              <a:latin typeface="微软雅黑" pitchFamily="34" charset="-122"/>
              <a:ea typeface="微软雅黑" pitchFamily="34" charset="-122"/>
            </a:endParaRPr>
          </a:p>
        </p:txBody>
      </p:sp>
      <p:sp>
        <p:nvSpPr>
          <p:cNvPr id="2" name="TextBox 1"/>
          <p:cNvSpPr txBox="1"/>
          <p:nvPr/>
        </p:nvSpPr>
        <p:spPr>
          <a:xfrm>
            <a:off x="1835696" y="5328049"/>
            <a:ext cx="5479131" cy="1077218"/>
          </a:xfrm>
          <a:prstGeom prst="rect">
            <a:avLst/>
          </a:prstGeom>
          <a:noFill/>
        </p:spPr>
        <p:txBody>
          <a:bodyPr wrap="square" rtlCol="0">
            <a:spAutoFit/>
          </a:bodyPr>
          <a:lstStyle/>
          <a:p>
            <a:r>
              <a:rPr lang="zh-CN" altLang="en-US" sz="3200" dirty="0" smtClean="0"/>
              <a:t>四川大学</a:t>
            </a:r>
            <a:endParaRPr lang="en-US" altLang="zh-CN" sz="3200" dirty="0" smtClean="0"/>
          </a:p>
          <a:p>
            <a:r>
              <a:rPr lang="en-US" altLang="zh-CN" sz="2400" dirty="0" smtClean="0"/>
              <a:t>2015</a:t>
            </a:r>
            <a:r>
              <a:rPr lang="zh-CN" altLang="en-US" sz="2400" dirty="0" smtClean="0"/>
              <a:t>年</a:t>
            </a:r>
            <a:r>
              <a:rPr lang="en-US" altLang="zh-CN" sz="2400" dirty="0" smtClean="0"/>
              <a:t>4</a:t>
            </a:r>
            <a:r>
              <a:rPr lang="zh-CN" altLang="en-US" sz="2400" dirty="0" smtClean="0"/>
              <a:t>月</a:t>
            </a:r>
            <a:r>
              <a:rPr lang="en-US" altLang="zh-CN" sz="2400" dirty="0" smtClean="0"/>
              <a:t>28</a:t>
            </a:r>
            <a:r>
              <a:rPr lang="zh-CN" altLang="en-US" sz="2400" dirty="0" smtClean="0"/>
              <a:t>日</a:t>
            </a:r>
            <a:r>
              <a:rPr lang="en-US" altLang="zh-CN" sz="3200" dirty="0" smtClean="0"/>
              <a:t>            </a:t>
            </a:r>
            <a:endParaRPr lang="zh-CN" alt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0"/>
          <p:cNvPicPr>
            <a:picLocks noChangeAspect="1" noChangeArrowheads="1"/>
          </p:cNvPicPr>
          <p:nvPr/>
        </p:nvPicPr>
        <p:blipFill>
          <a:blip r:embed="rId3" cstate="print"/>
          <a:srcRect/>
          <a:stretch>
            <a:fillRect/>
          </a:stretch>
        </p:blipFill>
        <p:spPr bwMode="auto">
          <a:xfrm>
            <a:off x="7025978" y="5053032"/>
            <a:ext cx="1720971" cy="1147529"/>
          </a:xfrm>
          <a:prstGeom prst="rect">
            <a:avLst/>
          </a:prstGeom>
          <a:noFill/>
          <a:ln w="9525">
            <a:noFill/>
            <a:round/>
            <a:headEnd/>
            <a:tailEnd/>
          </a:ln>
          <a:effectLst/>
        </p:spPr>
      </p:pic>
      <p:sp>
        <p:nvSpPr>
          <p:cNvPr id="31" name="矩形 30"/>
          <p:cNvSpPr/>
          <p:nvPr/>
        </p:nvSpPr>
        <p:spPr>
          <a:xfrm>
            <a:off x="2112578" y="1727455"/>
            <a:ext cx="5580994" cy="148642"/>
          </a:xfrm>
          <a:prstGeom prst="rect">
            <a:avLst/>
          </a:prstGeom>
          <a:gradFill>
            <a:gsLst>
              <a:gs pos="0">
                <a:schemeClr val="accent1">
                  <a:tint val="40000"/>
                  <a:hueOff val="0"/>
                  <a:satOff val="0"/>
                  <a:lumOff val="0"/>
                  <a:alphaOff val="0"/>
                  <a:tint val="50000"/>
                  <a:satMod val="300000"/>
                </a:schemeClr>
              </a:gs>
              <a:gs pos="35000">
                <a:schemeClr val="accent1">
                  <a:tint val="40000"/>
                  <a:hueOff val="0"/>
                  <a:satOff val="0"/>
                  <a:lumOff val="0"/>
                  <a:alphaOff val="0"/>
                  <a:tint val="37000"/>
                  <a:satMod val="300000"/>
                </a:schemeClr>
              </a:gs>
              <a:gs pos="100000">
                <a:schemeClr val="accent1">
                  <a:tint val="40000"/>
                  <a:hueOff val="0"/>
                  <a:satOff val="0"/>
                  <a:lumOff val="0"/>
                  <a:alphaOff val="0"/>
                  <a:tint val="15000"/>
                  <a:satMod val="350000"/>
                </a:schemeClr>
              </a:gs>
            </a:gsLst>
            <a:lin ang="16200000" scaled="1"/>
          </a:gra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 name="标题 1"/>
          <p:cNvSpPr>
            <a:spLocks noGrp="1"/>
          </p:cNvSpPr>
          <p:nvPr>
            <p:ph type="title"/>
          </p:nvPr>
        </p:nvSpPr>
        <p:spPr/>
        <p:txBody>
          <a:bodyPr/>
          <a:lstStyle/>
          <a:p>
            <a:r>
              <a:rPr lang="zh-CN" altLang="en-US" dirty="0"/>
              <a:t>云计算的主要</a:t>
            </a:r>
            <a:r>
              <a:rPr lang="zh-CN" altLang="en-US" dirty="0" smtClean="0"/>
              <a:t>特征</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10</a:t>
            </a:fld>
            <a:endParaRPr lang="zh-CN" altLang="en-US" dirty="0"/>
          </a:p>
        </p:txBody>
      </p:sp>
      <p:sp>
        <p:nvSpPr>
          <p:cNvPr id="45" name="圆角矩形 3"/>
          <p:cNvSpPr>
            <a:spLocks noChangeArrowheads="1"/>
          </p:cNvSpPr>
          <p:nvPr/>
        </p:nvSpPr>
        <p:spPr bwMode="auto">
          <a:xfrm>
            <a:off x="498516" y="1387367"/>
            <a:ext cx="1629828" cy="89512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按需自助服务</a:t>
            </a:r>
            <a:endParaRPr lang="zh-CN" altLang="en-US" sz="2000" dirty="0">
              <a:latin typeface="微软雅黑" panose="020B0503020204020204" pitchFamily="34" charset="-122"/>
              <a:ea typeface="微软雅黑" panose="020B0503020204020204" pitchFamily="34" charset="-122"/>
            </a:endParaRPr>
          </a:p>
        </p:txBody>
      </p:sp>
      <p:sp>
        <p:nvSpPr>
          <p:cNvPr id="46" name="圆角矩形 4"/>
          <p:cNvSpPr>
            <a:spLocks noChangeArrowheads="1"/>
          </p:cNvSpPr>
          <p:nvPr/>
        </p:nvSpPr>
        <p:spPr bwMode="auto">
          <a:xfrm>
            <a:off x="187354" y="2755677"/>
            <a:ext cx="2240533" cy="3444884"/>
          </a:xfrm>
          <a:prstGeom prst="roundRect">
            <a:avLst>
              <a:gd name="adj" fmla="val 12852"/>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客户通过标准接入机制，利用计算机、移动电话、平板等各种终端通过网络随时随地使用服务。</a:t>
            </a:r>
            <a:endParaRPr lang="en-US" altLang="zh-CN" sz="20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51" name="圆角矩形 12"/>
          <p:cNvSpPr>
            <a:spLocks noChangeArrowheads="1"/>
          </p:cNvSpPr>
          <p:nvPr/>
        </p:nvSpPr>
        <p:spPr bwMode="auto">
          <a:xfrm>
            <a:off x="3200400" y="2755677"/>
            <a:ext cx="5691352" cy="3444884"/>
          </a:xfrm>
          <a:prstGeom prst="roundRect">
            <a:avLst>
              <a:gd name="adj" fmla="val 12852"/>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8853" lvl="1" indent="0"/>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客户可以</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采用不同的客户端</a:t>
            </a:r>
            <a:r>
              <a:rPr lang="zh-CN" altLang="zh-CN" sz="2400" dirty="0" smtClean="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平台</a:t>
            </a:r>
            <a:r>
              <a:rPr lang="zh-CN" altLang="en-US" sz="2400" dirty="0" smtClean="0">
                <a:solidFill>
                  <a:schemeClr val="bg2">
                    <a:lumMod val="95000"/>
                    <a:lumOff val="5000"/>
                  </a:schemeClr>
                </a:solidFill>
                <a:latin typeface="微软雅黑" panose="020B0503020204020204" pitchFamily="34" charset="-122"/>
                <a:ea typeface="微软雅黑" panose="020B0503020204020204" pitchFamily="34" charset="-122"/>
              </a:rPr>
              <a:t>（</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如</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移动电话、笔记本、平板等），以标准机制通过网络获得云计算服务</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2" name="圆角矩形 3"/>
          <p:cNvSpPr>
            <a:spLocks noChangeArrowheads="1"/>
          </p:cNvSpPr>
          <p:nvPr/>
        </p:nvSpPr>
        <p:spPr bwMode="auto">
          <a:xfrm>
            <a:off x="2318684" y="1387366"/>
            <a:ext cx="1460763" cy="880469"/>
          </a:xfrm>
          <a:prstGeom prst="roundRect">
            <a:avLst>
              <a:gd name="adj" fmla="val 50000"/>
            </a:avLst>
          </a:prstGeom>
          <a:solidFill>
            <a:schemeClr val="tx1"/>
          </a:solidFill>
          <a:ln w="76200">
            <a:solidFill>
              <a:schemeClr val="accent1">
                <a:lumMod val="60000"/>
                <a:lumOff val="40000"/>
              </a:schemeClr>
            </a:solidFill>
            <a:round/>
            <a:headEnd/>
            <a:tailEnd/>
          </a:ln>
          <a:extLst/>
        </p:spPr>
        <p:txBody>
          <a:bodyPr anchor="ctr"/>
          <a:lstStyle/>
          <a:p>
            <a:pPr algn="ct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泛在接入</a:t>
            </a:r>
            <a:endParaRPr lang="zh-CN" altLang="en-US" sz="2000" b="1"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3" name="圆角矩形 3"/>
          <p:cNvSpPr>
            <a:spLocks noChangeArrowheads="1"/>
          </p:cNvSpPr>
          <p:nvPr/>
        </p:nvSpPr>
        <p:spPr bwMode="auto">
          <a:xfrm>
            <a:off x="4056249" y="1370146"/>
            <a:ext cx="1524725"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资源池化</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4" name="圆角矩形 3"/>
          <p:cNvSpPr>
            <a:spLocks noChangeArrowheads="1"/>
          </p:cNvSpPr>
          <p:nvPr/>
        </p:nvSpPr>
        <p:spPr bwMode="auto">
          <a:xfrm>
            <a:off x="5797598" y="1387366"/>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快速伸缩性</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7" name="圆角矩形 3"/>
          <p:cNvSpPr>
            <a:spLocks noChangeArrowheads="1"/>
          </p:cNvSpPr>
          <p:nvPr/>
        </p:nvSpPr>
        <p:spPr bwMode="auto">
          <a:xfrm>
            <a:off x="7573863" y="1366344"/>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服务可计量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587106" y="4212528"/>
            <a:ext cx="454074" cy="531181"/>
            <a:chOff x="2337509" y="1025679"/>
            <a:chExt cx="454074" cy="531181"/>
          </a:xfrm>
          <a:solidFill>
            <a:srgbClr val="00B0F0"/>
          </a:solidFill>
        </p:grpSpPr>
        <p:sp>
          <p:nvSpPr>
            <p:cNvPr id="29" name="右箭头 28"/>
            <p:cNvSpPr/>
            <p:nvPr/>
          </p:nvSpPr>
          <p:spPr>
            <a:xfrm>
              <a:off x="2337509" y="1025679"/>
              <a:ext cx="454074" cy="531181"/>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0" name="右箭头 4"/>
            <p:cNvSpPr/>
            <p:nvPr/>
          </p:nvSpPr>
          <p:spPr>
            <a:xfrm>
              <a:off x="2337509" y="1131915"/>
              <a:ext cx="317852" cy="31870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zh-CN" altLang="en-US" sz="2400" kern="1200"/>
            </a:p>
          </p:txBody>
        </p:sp>
      </p:grpSp>
      <p:pic>
        <p:nvPicPr>
          <p:cNvPr id="15" name="Picture 5" descr="tpr52_with_fpr_fromright"/>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09374" y="5122648"/>
            <a:ext cx="1371600" cy="10779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7" descr="13148_MotImage"/>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45865" y="5138963"/>
            <a:ext cx="747713" cy="990600"/>
          </a:xfrm>
          <a:prstGeom prst="rect">
            <a:avLst/>
          </a:prstGeom>
          <a:noFill/>
        </p:spPr>
      </p:pic>
    </p:spTree>
    <p:extLst>
      <p:ext uri="{BB962C8B-B14F-4D97-AF65-F5344CB8AC3E}">
        <p14:creationId xmlns:p14="http://schemas.microsoft.com/office/powerpoint/2010/main" val="158605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ppt_y</p:attrName>
                                        </p:attrNameLst>
                                      </p:cBhvr>
                                      <p:tavLst>
                                        <p:tav tm="0">
                                          <p:val>
                                            <p:strVal val="#ppt_y+#ppt_h*1.125000"/>
                                          </p:val>
                                        </p:tav>
                                        <p:tav tm="100000">
                                          <p:val>
                                            <p:strVal val="#ppt_y"/>
                                          </p:val>
                                        </p:tav>
                                      </p:tavLst>
                                    </p:anim>
                                    <p:animEffect transition="in" filter="wipe(up)">
                                      <p:cBhvr>
                                        <p:cTn id="8" dur="500"/>
                                        <p:tgtEl>
                                          <p:spTgt spid="22"/>
                                        </p:tgtEl>
                                      </p:cBhvr>
                                    </p:animEffect>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1000"/>
                                        <p:tgtEl>
                                          <p:spTgt spid="51"/>
                                        </p:tgtEl>
                                      </p:cBhvr>
                                    </p:animEffect>
                                    <p:anim calcmode="lin" valueType="num">
                                      <p:cBhvr>
                                        <p:cTn id="16" dur="1000" fill="hold"/>
                                        <p:tgtEl>
                                          <p:spTgt spid="51"/>
                                        </p:tgtEl>
                                        <p:attrNameLst>
                                          <p:attrName>ppt_x</p:attrName>
                                        </p:attrNameLst>
                                      </p:cBhvr>
                                      <p:tavLst>
                                        <p:tav tm="0">
                                          <p:val>
                                            <p:strVal val="#ppt_x"/>
                                          </p:val>
                                        </p:tav>
                                        <p:tav tm="100000">
                                          <p:val>
                                            <p:strVal val="#ppt_x"/>
                                          </p:val>
                                        </p:tav>
                                      </p:tavLst>
                                    </p:anim>
                                    <p:anim calcmode="lin" valueType="num">
                                      <p:cBhvr>
                                        <p:cTn id="1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dissolve">
                                      <p:cBhvr>
                                        <p:cTn id="22" dur="500"/>
                                        <p:tgtEl>
                                          <p:spTgt spid="16"/>
                                        </p:tgtEl>
                                      </p:cBhvr>
                                    </p:animEffect>
                                  </p:childTnLst>
                                </p:cTn>
                              </p:par>
                              <p:par>
                                <p:cTn id="23" presetID="9"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dissolve">
                                      <p:cBhvr>
                                        <p:cTn id="25" dur="500"/>
                                        <p:tgtEl>
                                          <p:spTgt spid="15"/>
                                        </p:tgtEl>
                                      </p:cBhvr>
                                    </p:animEffect>
                                  </p:childTnLst>
                                </p:cTn>
                              </p:par>
                              <p:par>
                                <p:cTn id="26" presetID="1"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2"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人员管理与保密协议（</a:t>
            </a:r>
            <a:r>
              <a:rPr lang="en-US" altLang="zh-CN" dirty="0" smtClean="0"/>
              <a:t>P88</a:t>
            </a:r>
            <a:r>
              <a:rPr lang="zh-CN" altLang="en-US" dirty="0" smtClean="0"/>
              <a:t>）</a:t>
            </a:r>
            <a:endParaRPr lang="zh-CN" altLang="en-US" dirty="0"/>
          </a:p>
        </p:txBody>
      </p:sp>
      <p:sp>
        <p:nvSpPr>
          <p:cNvPr id="3" name="内容占位符 2"/>
          <p:cNvSpPr>
            <a:spLocks noGrp="1"/>
          </p:cNvSpPr>
          <p:nvPr>
            <p:ph idx="1"/>
          </p:nvPr>
        </p:nvSpPr>
        <p:spPr>
          <a:xfrm>
            <a:off x="468443" y="1284812"/>
            <a:ext cx="8153400" cy="4724400"/>
          </a:xfrm>
        </p:spPr>
        <p:txBody>
          <a:bodyPr/>
          <a:lstStyle/>
          <a:p>
            <a:pPr>
              <a:lnSpc>
                <a:spcPct val="150000"/>
              </a:lnSpc>
            </a:pPr>
            <a:r>
              <a:rPr lang="zh-CN" altLang="zh-CN" sz="2400" dirty="0"/>
              <a:t>可访问客户信息或掌握客户业务系统运行信息的</a:t>
            </a:r>
            <a:r>
              <a:rPr lang="zh-CN" altLang="zh-CN" sz="2400" b="1" dirty="0"/>
              <a:t>云服务商</a:t>
            </a:r>
            <a:r>
              <a:rPr lang="zh-CN" altLang="zh-CN" sz="2400" dirty="0"/>
              <a:t>应</a:t>
            </a:r>
            <a:r>
              <a:rPr lang="zh-CN" altLang="zh-CN" sz="2400" b="1" dirty="0"/>
              <a:t>与客户</a:t>
            </a:r>
            <a:r>
              <a:rPr lang="zh-CN" altLang="zh-CN" sz="2400" dirty="0"/>
              <a:t>签订保密协议</a:t>
            </a:r>
            <a:r>
              <a:rPr lang="zh-CN" altLang="zh-CN" sz="2400" dirty="0" smtClean="0"/>
              <a:t>；</a:t>
            </a:r>
            <a:endParaRPr lang="en-US" altLang="zh-CN" sz="2400" dirty="0" smtClean="0"/>
          </a:p>
          <a:p>
            <a:pPr>
              <a:lnSpc>
                <a:spcPct val="150000"/>
              </a:lnSpc>
            </a:pPr>
            <a:r>
              <a:rPr lang="zh-CN" altLang="zh-CN" sz="2400" dirty="0" smtClean="0"/>
              <a:t>能够</a:t>
            </a:r>
            <a:r>
              <a:rPr lang="zh-CN" altLang="zh-CN" sz="2400" dirty="0"/>
              <a:t>接触客户信息或掌握客户业务系统运行信息的</a:t>
            </a:r>
            <a:r>
              <a:rPr lang="zh-CN" altLang="zh-CN" sz="2400" b="1" dirty="0"/>
              <a:t>云服务商内部员工</a:t>
            </a:r>
            <a:r>
              <a:rPr lang="zh-CN" altLang="zh-CN" sz="2400" dirty="0"/>
              <a:t>，应签订保密协议。</a:t>
            </a:r>
          </a:p>
          <a:p>
            <a:pPr>
              <a:lnSpc>
                <a:spcPct val="150000"/>
              </a:lnSpc>
            </a:pP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100</a:t>
            </a:fld>
            <a:endParaRPr lang="zh-CN" altLang="en-US" dirty="0"/>
          </a:p>
        </p:txBody>
      </p:sp>
    </p:spTree>
    <p:extLst>
      <p:ext uri="{BB962C8B-B14F-4D97-AF65-F5344CB8AC3E}">
        <p14:creationId xmlns:p14="http://schemas.microsoft.com/office/powerpoint/2010/main" val="360799726"/>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部署（</a:t>
            </a:r>
            <a:r>
              <a:rPr lang="en-US" altLang="zh-CN" dirty="0" smtClean="0"/>
              <a:t>P93</a:t>
            </a:r>
            <a:r>
              <a:rPr lang="zh-CN" altLang="en-US" dirty="0" smtClean="0"/>
              <a:t>）</a:t>
            </a:r>
            <a:endParaRPr lang="zh-CN" altLang="en-US" dirty="0"/>
          </a:p>
        </p:txBody>
      </p:sp>
      <p:graphicFrame>
        <p:nvGraphicFramePr>
          <p:cNvPr id="5" name="内容占位符 4"/>
          <p:cNvGraphicFramePr>
            <a:graphicFrameLocks noGrp="1"/>
          </p:cNvGraphicFramePr>
          <p:nvPr>
            <p:ph idx="1"/>
            <p:extLst/>
          </p:nvPr>
        </p:nvGraphicFramePr>
        <p:xfrm>
          <a:off x="457202" y="3952667"/>
          <a:ext cx="8153400" cy="25783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灯片编号占位符 3"/>
          <p:cNvSpPr>
            <a:spLocks noGrp="1"/>
          </p:cNvSpPr>
          <p:nvPr>
            <p:ph type="sldNum" sz="quarter" idx="10"/>
          </p:nvPr>
        </p:nvSpPr>
        <p:spPr/>
        <p:txBody>
          <a:bodyPr/>
          <a:lstStyle/>
          <a:p>
            <a:fld id="{893DAFC5-C771-4BF2-B50A-DF53D4B0486B}" type="slidenum">
              <a:rPr lang="zh-CN" altLang="en-US" smtClean="0"/>
              <a:pPr/>
              <a:t>101</a:t>
            </a:fld>
            <a:endParaRPr lang="zh-CN" altLang="en-US" dirty="0"/>
          </a:p>
        </p:txBody>
      </p:sp>
      <p:grpSp>
        <p:nvGrpSpPr>
          <p:cNvPr id="6" name="组合 5"/>
          <p:cNvGrpSpPr/>
          <p:nvPr/>
        </p:nvGrpSpPr>
        <p:grpSpPr>
          <a:xfrm>
            <a:off x="344775" y="1577007"/>
            <a:ext cx="8265827" cy="2380396"/>
            <a:chOff x="967555" y="765841"/>
            <a:chExt cx="3052906" cy="1395499"/>
          </a:xfrm>
        </p:grpSpPr>
        <p:sp>
          <p:nvSpPr>
            <p:cNvPr id="7" name="圆角矩形 6"/>
            <p:cNvSpPr/>
            <p:nvPr/>
          </p:nvSpPr>
          <p:spPr>
            <a:xfrm>
              <a:off x="967555" y="765841"/>
              <a:ext cx="3052906" cy="1395499"/>
            </a:xfrm>
            <a:prstGeom prst="roundRect">
              <a:avLst>
                <a:gd name="adj" fmla="val 10000"/>
              </a:avLst>
            </a:prstGeom>
          </p:spPr>
          <p:style>
            <a:lnRef idx="1">
              <a:schemeClr val="accent1">
                <a:alpha val="9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8" name="圆角矩形 4"/>
            <p:cNvSpPr/>
            <p:nvPr/>
          </p:nvSpPr>
          <p:spPr>
            <a:xfrm>
              <a:off x="1008428" y="806714"/>
              <a:ext cx="2971160" cy="1313753"/>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20040" tIns="320040" rIns="320040" bIns="320040" numCol="1" spcCol="1270" anchor="ctr" anchorCtr="0">
              <a:noAutofit/>
            </a:bodyPr>
            <a:lstStyle/>
            <a:p>
              <a:pPr marL="342900" lvl="0" indent="-342900" defTabSz="2000250">
                <a:lnSpc>
                  <a:spcPct val="90000"/>
                </a:lnSpc>
                <a:spcBef>
                  <a:spcPct val="0"/>
                </a:spcBef>
                <a:spcAft>
                  <a:spcPts val="1200"/>
                </a:spcAft>
                <a:buFont typeface="Wingdings" panose="05000000000000000000" pitchFamily="2" charset="2"/>
                <a:buChar char="l"/>
              </a:pPr>
              <a:r>
                <a:rPr lang="zh-CN" altLang="en-US" sz="2400" dirty="0" smtClean="0">
                  <a:solidFill>
                    <a:schemeClr val="bg2"/>
                  </a:solidFill>
                </a:rPr>
                <a:t>应</a:t>
              </a:r>
              <a:r>
                <a:rPr lang="zh-CN" altLang="en-US" sz="2400" dirty="0">
                  <a:solidFill>
                    <a:schemeClr val="bg2"/>
                  </a:solidFill>
                </a:rPr>
                <a:t>提前与云服务商协商制定云计算服务部署方案</a:t>
              </a:r>
              <a:r>
                <a:rPr lang="zh-CN" altLang="en-US" sz="2400" dirty="0" smtClean="0">
                  <a:solidFill>
                    <a:schemeClr val="bg2"/>
                  </a:solidFill>
                </a:rPr>
                <a:t>，方案</a:t>
              </a:r>
              <a:r>
                <a:rPr lang="zh-CN" altLang="en-US" sz="2400" b="1" dirty="0">
                  <a:solidFill>
                    <a:srgbClr val="FF0000"/>
                  </a:solidFill>
                </a:rPr>
                <a:t>可作为合同附件</a:t>
              </a:r>
              <a:r>
                <a:rPr lang="zh-CN" altLang="en-US" sz="2400" dirty="0" smtClean="0">
                  <a:solidFill>
                    <a:schemeClr val="bg2"/>
                  </a:solidFill>
                </a:rPr>
                <a:t>。</a:t>
              </a:r>
              <a:endParaRPr lang="en-US" altLang="zh-CN" sz="2400" dirty="0" smtClean="0">
                <a:solidFill>
                  <a:schemeClr val="bg2"/>
                </a:solidFill>
              </a:endParaRPr>
            </a:p>
            <a:p>
              <a:pPr marL="342900" lvl="0" indent="-342900" defTabSz="2000250">
                <a:lnSpc>
                  <a:spcPct val="90000"/>
                </a:lnSpc>
                <a:spcBef>
                  <a:spcPct val="0"/>
                </a:spcBef>
                <a:spcAft>
                  <a:spcPts val="1200"/>
                </a:spcAft>
                <a:buFont typeface="Wingdings" panose="05000000000000000000" pitchFamily="2" charset="2"/>
                <a:buChar char="l"/>
              </a:pPr>
              <a:r>
                <a:rPr lang="zh-CN" altLang="en-US" sz="2400" dirty="0" smtClean="0">
                  <a:solidFill>
                    <a:schemeClr val="bg2"/>
                  </a:solidFill>
                </a:rPr>
                <a:t>如果</a:t>
              </a:r>
              <a:r>
                <a:rPr lang="zh-CN" altLang="en-US" sz="2400" dirty="0">
                  <a:solidFill>
                    <a:schemeClr val="bg2"/>
                  </a:solidFill>
                </a:rPr>
                <a:t>涉及将正在运行的业务系统迁移到云计算平台</a:t>
              </a:r>
              <a:r>
                <a:rPr lang="zh-CN" altLang="en-US" sz="2400" dirty="0" smtClean="0">
                  <a:solidFill>
                    <a:schemeClr val="bg2"/>
                  </a:solidFill>
                </a:rPr>
                <a:t>，还</a:t>
              </a:r>
              <a:r>
                <a:rPr lang="zh-CN" altLang="en-US" sz="2400" dirty="0">
                  <a:solidFill>
                    <a:schemeClr val="bg2"/>
                  </a:solidFill>
                </a:rPr>
                <a:t>应考虑迁移过程中的数据安全及业务持续性</a:t>
              </a:r>
              <a:r>
                <a:rPr lang="zh-CN" altLang="en-US" sz="2400" dirty="0" smtClean="0">
                  <a:solidFill>
                    <a:schemeClr val="bg2"/>
                  </a:solidFill>
                </a:rPr>
                <a:t>要求。</a:t>
              </a:r>
              <a:endParaRPr lang="zh-CN" altLang="en-US" sz="2400" kern="1200" dirty="0"/>
            </a:p>
          </p:txBody>
        </p:sp>
      </p:grpSp>
    </p:spTree>
    <p:extLst>
      <p:ext uri="{BB962C8B-B14F-4D97-AF65-F5344CB8AC3E}">
        <p14:creationId xmlns:p14="http://schemas.microsoft.com/office/powerpoint/2010/main" val="38581809"/>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部署方案的内容</a:t>
            </a:r>
            <a:endParaRPr lang="zh-CN" altLang="en-US" dirty="0"/>
          </a:p>
        </p:txBody>
      </p:sp>
      <p:sp>
        <p:nvSpPr>
          <p:cNvPr id="3" name="内容占位符 2"/>
          <p:cNvSpPr>
            <a:spLocks noGrp="1"/>
          </p:cNvSpPr>
          <p:nvPr>
            <p:ph idx="1"/>
          </p:nvPr>
        </p:nvSpPr>
        <p:spPr>
          <a:xfrm>
            <a:off x="457200" y="1458119"/>
            <a:ext cx="8153400" cy="4724400"/>
          </a:xfrm>
        </p:spPr>
        <p:txBody>
          <a:bodyPr/>
          <a:lstStyle/>
          <a:p>
            <a:pPr lvl="0">
              <a:lnSpc>
                <a:spcPct val="150000"/>
              </a:lnSpc>
            </a:pPr>
            <a:r>
              <a:rPr lang="zh-CN" altLang="zh-CN" dirty="0"/>
              <a:t>客户和云服务商双方的部署负责人和联系人，参与部署的人员及其职责；</a:t>
            </a:r>
          </a:p>
          <a:p>
            <a:pPr lvl="0">
              <a:lnSpc>
                <a:spcPct val="150000"/>
              </a:lnSpc>
            </a:pPr>
            <a:r>
              <a:rPr lang="zh-CN" altLang="zh-CN" dirty="0"/>
              <a:t>部署的实施进度计划表；</a:t>
            </a:r>
          </a:p>
          <a:p>
            <a:pPr lvl="0">
              <a:lnSpc>
                <a:spcPct val="150000"/>
              </a:lnSpc>
            </a:pPr>
            <a:r>
              <a:rPr lang="zh-CN" altLang="zh-CN" dirty="0"/>
              <a:t>相关人员的培训计划；</a:t>
            </a:r>
          </a:p>
          <a:p>
            <a:pPr lvl="0">
              <a:lnSpc>
                <a:spcPct val="150000"/>
              </a:lnSpc>
            </a:pPr>
            <a:r>
              <a:rPr lang="zh-CN" altLang="zh-CN" dirty="0"/>
              <a:t>部署阶段的</a:t>
            </a:r>
            <a:r>
              <a:rPr lang="zh-CN" altLang="zh-CN" dirty="0" smtClean="0"/>
              <a:t>风险分析；</a:t>
            </a:r>
            <a:endParaRPr lang="zh-CN" altLang="zh-CN" dirty="0"/>
          </a:p>
          <a:p>
            <a:pPr>
              <a:lnSpc>
                <a:spcPct val="150000"/>
              </a:lnSpc>
            </a:pPr>
            <a:r>
              <a:rPr lang="zh-CN" altLang="zh-CN" dirty="0"/>
              <a:t>部署和回退策略。</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102</a:t>
            </a:fld>
            <a:endParaRPr lang="en-US" altLang="en-US" dirty="0"/>
          </a:p>
        </p:txBody>
      </p:sp>
    </p:spTree>
    <p:extLst>
      <p:ext uri="{BB962C8B-B14F-4D97-AF65-F5344CB8AC3E}">
        <p14:creationId xmlns:p14="http://schemas.microsoft.com/office/powerpoint/2010/main" val="373420234"/>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投入运行（</a:t>
            </a:r>
            <a:r>
              <a:rPr lang="en-US" altLang="zh-CN" dirty="0" smtClean="0"/>
              <a:t>P95</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103</a:t>
            </a:fld>
            <a:endParaRPr lang="zh-CN" altLang="en-US" dirty="0"/>
          </a:p>
        </p:txBody>
      </p:sp>
      <p:graphicFrame>
        <p:nvGraphicFramePr>
          <p:cNvPr id="5" name="内容占位符 4"/>
          <p:cNvGraphicFramePr>
            <a:graphicFrameLocks/>
          </p:cNvGraphicFramePr>
          <p:nvPr>
            <p:extLst/>
          </p:nvPr>
        </p:nvGraphicFramePr>
        <p:xfrm>
          <a:off x="644771" y="2974857"/>
          <a:ext cx="8153400" cy="186677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圆角矩形 5"/>
          <p:cNvSpPr/>
          <p:nvPr/>
        </p:nvSpPr>
        <p:spPr>
          <a:xfrm>
            <a:off x="457200" y="1910862"/>
            <a:ext cx="2637693" cy="1371601"/>
          </a:xfrm>
          <a:prstGeom prst="roundRect">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1000"/>
              </a:spcAft>
              <a:buFont typeface="Wingdings" panose="05000000000000000000" pitchFamily="2" charset="2"/>
              <a:buChar char="l"/>
            </a:pPr>
            <a:r>
              <a:rPr lang="zh-CN" altLang="en-US" sz="1400" dirty="0">
                <a:solidFill>
                  <a:schemeClr val="bg2"/>
                </a:solidFill>
              </a:rPr>
              <a:t>功能、性能、安全性测试</a:t>
            </a:r>
            <a:endParaRPr lang="en-US" altLang="zh-CN" sz="1400" dirty="0">
              <a:solidFill>
                <a:schemeClr val="bg2"/>
              </a:solidFill>
            </a:endParaRPr>
          </a:p>
          <a:p>
            <a:pPr>
              <a:spcAft>
                <a:spcPts val="1000"/>
              </a:spcAft>
              <a:buFont typeface="Wingdings" panose="05000000000000000000" pitchFamily="2" charset="2"/>
              <a:buChar char="l"/>
            </a:pPr>
            <a:r>
              <a:rPr lang="zh-CN" altLang="en-US" sz="1400" dirty="0">
                <a:solidFill>
                  <a:schemeClr val="bg2"/>
                </a:solidFill>
              </a:rPr>
              <a:t>可委托第三方评估</a:t>
            </a:r>
            <a:r>
              <a:rPr lang="zh-CN" altLang="en-US" sz="1400" dirty="0" smtClean="0">
                <a:solidFill>
                  <a:schemeClr val="bg2"/>
                </a:solidFill>
              </a:rPr>
              <a:t>机构完成</a:t>
            </a:r>
            <a:endParaRPr lang="en-US" altLang="zh-CN" sz="1400" dirty="0" smtClean="0">
              <a:solidFill>
                <a:schemeClr val="bg2"/>
              </a:solidFill>
            </a:endParaRPr>
          </a:p>
          <a:p>
            <a:pPr>
              <a:spcAft>
                <a:spcPts val="1000"/>
              </a:spcAft>
              <a:buFont typeface="Wingdings" panose="05000000000000000000" pitchFamily="2" charset="2"/>
              <a:buChar char="l"/>
            </a:pPr>
            <a:r>
              <a:rPr lang="zh-CN" altLang="en-US" sz="1400" dirty="0" smtClean="0">
                <a:solidFill>
                  <a:schemeClr val="bg2"/>
                </a:solidFill>
              </a:rPr>
              <a:t>目标：各项指标满足要求</a:t>
            </a:r>
            <a:endParaRPr lang="zh-CN" altLang="en-US" sz="1400" dirty="0">
              <a:solidFill>
                <a:schemeClr val="bg2"/>
              </a:solidFill>
            </a:endParaRPr>
          </a:p>
        </p:txBody>
      </p:sp>
      <p:sp>
        <p:nvSpPr>
          <p:cNvPr id="10" name="圆角矩形 9"/>
          <p:cNvSpPr/>
          <p:nvPr/>
        </p:nvSpPr>
        <p:spPr>
          <a:xfrm>
            <a:off x="3255048" y="1910862"/>
            <a:ext cx="2516674" cy="1371601"/>
          </a:xfrm>
          <a:prstGeom prst="roundRect">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1000"/>
              </a:spcAft>
              <a:buFont typeface="Wingdings" panose="05000000000000000000" pitchFamily="2" charset="2"/>
              <a:buChar char="l"/>
            </a:pPr>
            <a:r>
              <a:rPr lang="zh-CN" altLang="en-US" sz="1400" dirty="0" smtClean="0">
                <a:solidFill>
                  <a:schemeClr val="bg2"/>
                </a:solidFill>
              </a:rPr>
              <a:t>原有业务系统与迁移后的业务系统并行运行一段时间</a:t>
            </a:r>
            <a:endParaRPr lang="en-US" altLang="zh-CN" sz="1400" dirty="0" smtClean="0">
              <a:solidFill>
                <a:schemeClr val="bg2"/>
              </a:solidFill>
            </a:endParaRPr>
          </a:p>
          <a:p>
            <a:pPr>
              <a:spcAft>
                <a:spcPts val="1000"/>
              </a:spcAft>
              <a:buFont typeface="Wingdings" panose="05000000000000000000" pitchFamily="2" charset="2"/>
              <a:buChar char="l"/>
            </a:pPr>
            <a:r>
              <a:rPr lang="zh-CN" altLang="en-US" sz="1400" dirty="0" smtClean="0">
                <a:solidFill>
                  <a:schemeClr val="bg2"/>
                </a:solidFill>
              </a:rPr>
              <a:t>目标：确保业务的持续性</a:t>
            </a:r>
            <a:endParaRPr lang="zh-CN" altLang="en-US" sz="1400" dirty="0">
              <a:solidFill>
                <a:schemeClr val="bg2"/>
              </a:solidFill>
            </a:endParaRPr>
          </a:p>
        </p:txBody>
      </p:sp>
      <p:sp>
        <p:nvSpPr>
          <p:cNvPr id="11" name="圆角矩形 10"/>
          <p:cNvSpPr/>
          <p:nvPr/>
        </p:nvSpPr>
        <p:spPr>
          <a:xfrm>
            <a:off x="5931878" y="1910862"/>
            <a:ext cx="2549771" cy="1371601"/>
          </a:xfrm>
          <a:prstGeom prst="roundRect">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1000"/>
              </a:spcAft>
              <a:buFont typeface="Wingdings" panose="05000000000000000000" pitchFamily="2" charset="2"/>
              <a:buChar char="l"/>
            </a:pPr>
            <a:r>
              <a:rPr lang="zh-CN" altLang="en-US" sz="1400" dirty="0" smtClean="0">
                <a:solidFill>
                  <a:schemeClr val="bg2"/>
                </a:solidFill>
              </a:rPr>
              <a:t>按标准第</a:t>
            </a:r>
            <a:r>
              <a:rPr lang="en-US" altLang="zh-CN" sz="1400" dirty="0" smtClean="0">
                <a:solidFill>
                  <a:schemeClr val="bg2"/>
                </a:solidFill>
              </a:rPr>
              <a:t>8</a:t>
            </a:r>
            <a:r>
              <a:rPr lang="zh-CN" altLang="en-US" sz="1400" dirty="0" smtClean="0">
                <a:solidFill>
                  <a:schemeClr val="bg2"/>
                </a:solidFill>
              </a:rPr>
              <a:t>章要求运行监管</a:t>
            </a:r>
            <a:endParaRPr lang="en-US" altLang="zh-CN" sz="1400" dirty="0" smtClean="0">
              <a:solidFill>
                <a:schemeClr val="bg2"/>
              </a:solidFill>
            </a:endParaRPr>
          </a:p>
          <a:p>
            <a:pPr>
              <a:spcAft>
                <a:spcPts val="1000"/>
              </a:spcAft>
              <a:buFont typeface="Wingdings" panose="05000000000000000000" pitchFamily="2" charset="2"/>
              <a:buChar char="l"/>
            </a:pPr>
            <a:r>
              <a:rPr lang="zh-CN" altLang="en-US" sz="1400" dirty="0" smtClean="0">
                <a:solidFill>
                  <a:schemeClr val="bg2"/>
                </a:solidFill>
              </a:rPr>
              <a:t>目标：持续获得安全可靠的云计算服务</a:t>
            </a:r>
            <a:endParaRPr lang="zh-CN" altLang="en-US" sz="1400" dirty="0">
              <a:solidFill>
                <a:schemeClr val="bg2"/>
              </a:solidFill>
            </a:endParaRPr>
          </a:p>
        </p:txBody>
      </p:sp>
      <p:sp>
        <p:nvSpPr>
          <p:cNvPr id="14" name="下箭头 13"/>
          <p:cNvSpPr/>
          <p:nvPr/>
        </p:nvSpPr>
        <p:spPr>
          <a:xfrm>
            <a:off x="2063163" y="4513384"/>
            <a:ext cx="222837" cy="386862"/>
          </a:xfrm>
          <a:prstGeom prst="downArrow">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660284" y="4900246"/>
            <a:ext cx="1028594" cy="1113692"/>
            <a:chOff x="1772611" y="4900246"/>
            <a:chExt cx="1028594" cy="1113692"/>
          </a:xfrm>
        </p:grpSpPr>
        <p:sp>
          <p:nvSpPr>
            <p:cNvPr id="12" name="折角形 11"/>
            <p:cNvSpPr/>
            <p:nvPr/>
          </p:nvSpPr>
          <p:spPr>
            <a:xfrm>
              <a:off x="1792165" y="4900246"/>
              <a:ext cx="1009040" cy="1113692"/>
            </a:xfrm>
            <a:prstGeom prst="foldedCorner">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solidFill>
              </a:endParaRPr>
            </a:p>
          </p:txBody>
        </p:sp>
        <p:grpSp>
          <p:nvGrpSpPr>
            <p:cNvPr id="24" name="组合 23"/>
            <p:cNvGrpSpPr/>
            <p:nvPr/>
          </p:nvGrpSpPr>
          <p:grpSpPr>
            <a:xfrm>
              <a:off x="1882591" y="5369170"/>
              <a:ext cx="806817" cy="293077"/>
              <a:chOff x="3813788" y="4900246"/>
              <a:chExt cx="806817" cy="293077"/>
            </a:xfrm>
          </p:grpSpPr>
          <p:cxnSp>
            <p:nvCxnSpPr>
              <p:cNvPr id="17" name="直接连接符 16"/>
              <p:cNvCxnSpPr/>
              <p:nvPr/>
            </p:nvCxnSpPr>
            <p:spPr>
              <a:xfrm>
                <a:off x="3813788" y="4900246"/>
                <a:ext cx="7854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835160" y="5052646"/>
                <a:ext cx="78544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835160" y="5193323"/>
                <a:ext cx="4248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25" name="文本框 24"/>
            <p:cNvSpPr txBox="1"/>
            <p:nvPr/>
          </p:nvSpPr>
          <p:spPr>
            <a:xfrm>
              <a:off x="1772611" y="4906817"/>
              <a:ext cx="1005403" cy="338554"/>
            </a:xfrm>
            <a:prstGeom prst="rect">
              <a:avLst/>
            </a:prstGeom>
            <a:noFill/>
          </p:spPr>
          <p:txBody>
            <a:bodyPr wrap="none" rtlCol="0">
              <a:spAutoFit/>
            </a:bodyPr>
            <a:lstStyle/>
            <a:p>
              <a:r>
                <a:rPr lang="zh-CN" altLang="en-US" sz="1600" dirty="0" smtClean="0">
                  <a:solidFill>
                    <a:schemeClr val="bg2"/>
                  </a:solidFill>
                </a:rPr>
                <a:t>测试报告</a:t>
              </a:r>
              <a:endParaRPr lang="zh-CN" altLang="en-US" sz="1600" dirty="0">
                <a:solidFill>
                  <a:schemeClr val="bg2"/>
                </a:solidFill>
              </a:endParaRPr>
            </a:p>
          </p:txBody>
        </p:sp>
      </p:grpSp>
      <p:sp>
        <p:nvSpPr>
          <p:cNvPr id="27" name="下弧形箭头 26"/>
          <p:cNvSpPr/>
          <p:nvPr/>
        </p:nvSpPr>
        <p:spPr>
          <a:xfrm>
            <a:off x="2927311" y="4541057"/>
            <a:ext cx="4172906" cy="593651"/>
          </a:xfrm>
          <a:prstGeom prst="curvedUpArrow">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文本框 27"/>
          <p:cNvSpPr txBox="1"/>
          <p:nvPr/>
        </p:nvSpPr>
        <p:spPr>
          <a:xfrm>
            <a:off x="4459766" y="5087818"/>
            <a:ext cx="1107996" cy="369332"/>
          </a:xfrm>
          <a:prstGeom prst="rect">
            <a:avLst/>
          </a:prstGeom>
          <a:noFill/>
        </p:spPr>
        <p:txBody>
          <a:bodyPr wrap="none" rtlCol="0">
            <a:spAutoFit/>
          </a:bodyPr>
          <a:lstStyle/>
          <a:p>
            <a:r>
              <a:rPr lang="zh-CN" altLang="en-US" dirty="0" smtClean="0">
                <a:solidFill>
                  <a:schemeClr val="bg2"/>
                </a:solidFill>
              </a:rPr>
              <a:t>投入运行</a:t>
            </a:r>
            <a:endParaRPr lang="zh-CN" altLang="en-US" dirty="0">
              <a:solidFill>
                <a:schemeClr val="bg2"/>
              </a:solidFill>
            </a:endParaRPr>
          </a:p>
        </p:txBody>
      </p:sp>
    </p:spTree>
    <p:extLst>
      <p:ext uri="{BB962C8B-B14F-4D97-AF65-F5344CB8AC3E}">
        <p14:creationId xmlns:p14="http://schemas.microsoft.com/office/powerpoint/2010/main" val="3176948941"/>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运行监管阶段</a:t>
            </a:r>
            <a:endParaRPr lang="zh-CN" altLang="en-US" dirty="0"/>
          </a:p>
        </p:txBody>
      </p:sp>
      <p:sp>
        <p:nvSpPr>
          <p:cNvPr id="3" name="文本占位符 2"/>
          <p:cNvSpPr>
            <a:spLocks noGrp="1"/>
          </p:cNvSpPr>
          <p:nvPr>
            <p:ph type="body" idx="1"/>
          </p:nvPr>
        </p:nvSpPr>
        <p:spPr>
          <a:xfrm>
            <a:off x="698052" y="2276872"/>
            <a:ext cx="7772400" cy="1500187"/>
          </a:xfrm>
        </p:spPr>
        <p:txBody>
          <a:bodyPr/>
          <a:lstStyle/>
          <a:p>
            <a:r>
              <a:rPr lang="zh-CN" altLang="en-US" sz="4000" b="1" dirty="0" smtClean="0"/>
              <a:t>关键环节三：</a:t>
            </a:r>
            <a:endParaRPr lang="zh-CN" altLang="en-US" sz="4000" b="1" dirty="0"/>
          </a:p>
        </p:txBody>
      </p:sp>
      <p:sp>
        <p:nvSpPr>
          <p:cNvPr id="4" name="灯片编号占位符 3"/>
          <p:cNvSpPr>
            <a:spLocks noGrp="1"/>
          </p:cNvSpPr>
          <p:nvPr>
            <p:ph type="sldNum" sz="quarter" idx="10"/>
          </p:nvPr>
        </p:nvSpPr>
        <p:spPr/>
        <p:txBody>
          <a:bodyPr/>
          <a:lstStyle/>
          <a:p>
            <a:pPr>
              <a:defRPr/>
            </a:pPr>
            <a:fld id="{71ED53FF-BB49-467E-938C-758FBB4FAE08}" type="slidenum">
              <a:rPr lang="en-US" altLang="en-US" smtClean="0"/>
              <a:pPr>
                <a:defRPr/>
              </a:pPr>
              <a:t>104</a:t>
            </a:fld>
            <a:endParaRPr lang="en-US" altLang="en-US" dirty="0"/>
          </a:p>
        </p:txBody>
      </p:sp>
    </p:spTree>
    <p:extLst>
      <p:ext uri="{BB962C8B-B14F-4D97-AF65-F5344CB8AC3E}">
        <p14:creationId xmlns:p14="http://schemas.microsoft.com/office/powerpoint/2010/main" val="223603899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zh-CN" altLang="en-US" sz="3600" dirty="0" smtClean="0">
                <a:latin typeface="+mj-ea"/>
              </a:rPr>
              <a:t>主要内容</a:t>
            </a:r>
          </a:p>
        </p:txBody>
      </p:sp>
      <p:sp>
        <p:nvSpPr>
          <p:cNvPr id="89150" name="AutoShape 62"/>
          <p:cNvSpPr>
            <a:spLocks noChangeArrowheads="1"/>
          </p:cNvSpPr>
          <p:nvPr/>
        </p:nvSpPr>
        <p:spPr bwMode="gray">
          <a:xfrm>
            <a:off x="1837096" y="1792200"/>
            <a:ext cx="5759092" cy="623358"/>
          </a:xfrm>
          <a:prstGeom prst="roundRect">
            <a:avLst>
              <a:gd name="adj" fmla="val 16667"/>
            </a:avLst>
          </a:prstGeom>
          <a:gradFill rotWithShape="1">
            <a:gsLst>
              <a:gs pos="0">
                <a:schemeClr val="accent2">
                  <a:gamma/>
                  <a:tint val="21176"/>
                  <a:invGamma/>
                </a:schemeClr>
              </a:gs>
              <a:gs pos="100000">
                <a:schemeClr val="accent2"/>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7" name="AutoShape 63"/>
          <p:cNvSpPr>
            <a:spLocks noChangeArrowheads="1"/>
          </p:cNvSpPr>
          <p:nvPr/>
        </p:nvSpPr>
        <p:spPr bwMode="gray">
          <a:xfrm>
            <a:off x="1331913" y="1629867"/>
            <a:ext cx="909330" cy="935037"/>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8" name="Text Box 64"/>
          <p:cNvSpPr txBox="1">
            <a:spLocks noChangeArrowheads="1"/>
          </p:cNvSpPr>
          <p:nvPr/>
        </p:nvSpPr>
        <p:spPr bwMode="gray">
          <a:xfrm>
            <a:off x="2843809" y="1867955"/>
            <a:ext cx="460924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smtClean="0">
                <a:solidFill>
                  <a:schemeClr val="bg2"/>
                </a:solidFill>
                <a:latin typeface="宋体" charset="-122"/>
              </a:rPr>
              <a:t>规划准备阶段</a:t>
            </a:r>
            <a:endParaRPr lang="zh-CN" altLang="en-US" sz="2800" b="1" dirty="0">
              <a:solidFill>
                <a:schemeClr val="bg2"/>
              </a:solidFill>
              <a:latin typeface="宋体" charset="-122"/>
            </a:endParaRPr>
          </a:p>
        </p:txBody>
      </p:sp>
      <p:sp>
        <p:nvSpPr>
          <p:cNvPr id="15379" name="Text Box 65"/>
          <p:cNvSpPr txBox="1">
            <a:spLocks noChangeArrowheads="1"/>
          </p:cNvSpPr>
          <p:nvPr/>
        </p:nvSpPr>
        <p:spPr bwMode="gray">
          <a:xfrm>
            <a:off x="1536091" y="1764062"/>
            <a:ext cx="469400" cy="51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1</a:t>
            </a:r>
          </a:p>
        </p:txBody>
      </p:sp>
      <p:grpSp>
        <p:nvGrpSpPr>
          <p:cNvPr id="15365" name="Group 71"/>
          <p:cNvGrpSpPr>
            <a:grpSpLocks/>
          </p:cNvGrpSpPr>
          <p:nvPr/>
        </p:nvGrpSpPr>
        <p:grpSpPr bwMode="auto">
          <a:xfrm>
            <a:off x="1331913" y="3718099"/>
            <a:ext cx="6264275" cy="935037"/>
            <a:chOff x="1296" y="1824"/>
            <a:chExt cx="2976" cy="432"/>
          </a:xfrm>
        </p:grpSpPr>
        <p:sp>
          <p:nvSpPr>
            <p:cNvPr id="89160" name="AutoShape 72"/>
            <p:cNvSpPr>
              <a:spLocks noChangeArrowheads="1"/>
            </p:cNvSpPr>
            <p:nvPr/>
          </p:nvSpPr>
          <p:spPr bwMode="gray">
            <a:xfrm>
              <a:off x="1536" y="1899"/>
              <a:ext cx="2736" cy="288"/>
            </a:xfrm>
            <a:prstGeom prst="roundRect">
              <a:avLst>
                <a:gd name="adj" fmla="val 16667"/>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69" name="AutoShape 73"/>
            <p:cNvSpPr>
              <a:spLocks noChangeArrowheads="1"/>
            </p:cNvSpPr>
            <p:nvPr/>
          </p:nvSpPr>
          <p:spPr bwMode="gray">
            <a:xfrm>
              <a:off x="1296" y="1824"/>
              <a:ext cx="432" cy="432"/>
            </a:xfrm>
            <a:prstGeom prst="diamond">
              <a:avLst/>
            </a:prstGeom>
            <a:solidFill>
              <a:srgbClr val="00B0F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0" name="Text Box 74"/>
            <p:cNvSpPr txBox="1">
              <a:spLocks noChangeArrowheads="1"/>
            </p:cNvSpPr>
            <p:nvPr/>
          </p:nvSpPr>
          <p:spPr bwMode="gray">
            <a:xfrm>
              <a:off x="1968" y="1934"/>
              <a:ext cx="2236"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smtClean="0">
                  <a:solidFill>
                    <a:srgbClr val="FF0000"/>
                  </a:solidFill>
                  <a:latin typeface="宋体" charset="-122"/>
                </a:rPr>
                <a:t>运行监管阶段</a:t>
              </a:r>
              <a:endParaRPr lang="en-US" altLang="zh-CN" sz="2800" b="1" dirty="0">
                <a:solidFill>
                  <a:srgbClr val="FF0000"/>
                </a:solidFill>
                <a:latin typeface="宋体" charset="-122"/>
              </a:endParaRPr>
            </a:p>
          </p:txBody>
        </p:sp>
        <p:sp>
          <p:nvSpPr>
            <p:cNvPr id="15371" name="Text Box 75"/>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3</a:t>
              </a:r>
            </a:p>
          </p:txBody>
        </p:sp>
      </p:grpSp>
      <p:grpSp>
        <p:nvGrpSpPr>
          <p:cNvPr id="4" name="组合 3"/>
          <p:cNvGrpSpPr/>
          <p:nvPr/>
        </p:nvGrpSpPr>
        <p:grpSpPr>
          <a:xfrm>
            <a:off x="1331913" y="2662709"/>
            <a:ext cx="6264275" cy="935037"/>
            <a:chOff x="1331913" y="2806725"/>
            <a:chExt cx="6264275" cy="935037"/>
          </a:xfrm>
        </p:grpSpPr>
        <p:grpSp>
          <p:nvGrpSpPr>
            <p:cNvPr id="15364" name="Group 66"/>
            <p:cNvGrpSpPr>
              <a:grpSpLocks/>
            </p:cNvGrpSpPr>
            <p:nvPr/>
          </p:nvGrpSpPr>
          <p:grpSpPr bwMode="auto">
            <a:xfrm>
              <a:off x="1331913" y="2806725"/>
              <a:ext cx="6264275" cy="935037"/>
              <a:chOff x="1296" y="1824"/>
              <a:chExt cx="2976" cy="432"/>
            </a:xfrm>
          </p:grpSpPr>
          <p:sp>
            <p:nvSpPr>
              <p:cNvPr id="89155" name="AutoShape 67"/>
              <p:cNvSpPr>
                <a:spLocks noChangeArrowheads="1"/>
              </p:cNvSpPr>
              <p:nvPr/>
            </p:nvSpPr>
            <p:spPr bwMode="gray">
              <a:xfrm>
                <a:off x="1536" y="1899"/>
                <a:ext cx="2736" cy="288"/>
              </a:xfrm>
              <a:prstGeom prst="roundRect">
                <a:avLst>
                  <a:gd name="adj" fmla="val 16667"/>
                </a:avLst>
              </a:prstGeom>
              <a:gradFill rotWithShape="1">
                <a:gsLst>
                  <a:gs pos="0">
                    <a:schemeClr val="accent1">
                      <a:gamma/>
                      <a:tint val="21176"/>
                      <a:invGamma/>
                    </a:schemeClr>
                  </a:gs>
                  <a:gs pos="100000">
                    <a:schemeClr val="accent1"/>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3" name="AutoShape 6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4" name="Text Box 69"/>
              <p:cNvSpPr txBox="1">
                <a:spLocks noChangeArrowheads="1"/>
              </p:cNvSpPr>
              <p:nvPr/>
            </p:nvSpPr>
            <p:spPr bwMode="gray">
              <a:xfrm>
                <a:off x="1680" y="1934"/>
                <a:ext cx="2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zh-CN" altLang="en-US" sz="2800" b="1">
                  <a:solidFill>
                    <a:srgbClr val="000000"/>
                  </a:solidFill>
                  <a:latin typeface="宋体" charset="-122"/>
                </a:endParaRPr>
              </a:p>
            </p:txBody>
          </p:sp>
          <p:sp>
            <p:nvSpPr>
              <p:cNvPr id="15375" name="Text Box 70"/>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2</a:t>
                </a:r>
              </a:p>
            </p:txBody>
          </p:sp>
        </p:grpSp>
        <p:sp>
          <p:nvSpPr>
            <p:cNvPr id="15366" name="Text Box 74"/>
            <p:cNvSpPr txBox="1">
              <a:spLocks noChangeArrowheads="1"/>
            </p:cNvSpPr>
            <p:nvPr/>
          </p:nvSpPr>
          <p:spPr bwMode="gray">
            <a:xfrm>
              <a:off x="2746426" y="3070250"/>
              <a:ext cx="484976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smtClean="0">
                  <a:solidFill>
                    <a:schemeClr val="bg2"/>
                  </a:solidFill>
                  <a:latin typeface="宋体" charset="-122"/>
                </a:rPr>
                <a:t>选择服务商及部署阶段</a:t>
              </a:r>
              <a:endParaRPr lang="en-US" altLang="zh-CN" sz="2800" b="1" dirty="0">
                <a:solidFill>
                  <a:schemeClr val="bg2"/>
                </a:solidFill>
                <a:latin typeface="宋体" charset="-122"/>
              </a:endParaRPr>
            </a:p>
          </p:txBody>
        </p:sp>
      </p:grpSp>
      <p:sp>
        <p:nvSpPr>
          <p:cNvPr id="3" name="灯片编号占位符 2"/>
          <p:cNvSpPr>
            <a:spLocks noGrp="1"/>
          </p:cNvSpPr>
          <p:nvPr>
            <p:ph type="sldNum" sz="quarter" idx="10"/>
          </p:nvPr>
        </p:nvSpPr>
        <p:spPr/>
        <p:txBody>
          <a:bodyPr/>
          <a:lstStyle/>
          <a:p>
            <a:pPr>
              <a:defRPr/>
            </a:pPr>
            <a:fld id="{73C2F607-A625-4AA2-9CC0-6A9806685EED}" type="slidenum">
              <a:rPr lang="en-US" altLang="en-US"/>
              <a:pPr>
                <a:defRPr/>
              </a:pPr>
              <a:t>105</a:t>
            </a:fld>
            <a:endParaRPr lang="en-US" altLang="en-US" dirty="0"/>
          </a:p>
        </p:txBody>
      </p:sp>
      <p:grpSp>
        <p:nvGrpSpPr>
          <p:cNvPr id="20" name="Group 71"/>
          <p:cNvGrpSpPr>
            <a:grpSpLocks/>
          </p:cNvGrpSpPr>
          <p:nvPr/>
        </p:nvGrpSpPr>
        <p:grpSpPr bwMode="auto">
          <a:xfrm>
            <a:off x="1331640" y="4725144"/>
            <a:ext cx="6264275" cy="935037"/>
            <a:chOff x="1296" y="1824"/>
            <a:chExt cx="2976" cy="432"/>
          </a:xfrm>
        </p:grpSpPr>
        <p:sp>
          <p:nvSpPr>
            <p:cNvPr id="21" name="AutoShape 72"/>
            <p:cNvSpPr>
              <a:spLocks noChangeArrowheads="1"/>
            </p:cNvSpPr>
            <p:nvPr/>
          </p:nvSpPr>
          <p:spPr bwMode="gray">
            <a:xfrm>
              <a:off x="1536" y="1899"/>
              <a:ext cx="2736" cy="288"/>
            </a:xfrm>
            <a:prstGeom prst="roundRect">
              <a:avLst>
                <a:gd name="adj" fmla="val 16667"/>
              </a:avLst>
            </a:prstGeom>
            <a:gradFill flip="none" rotWithShape="1">
              <a:gsLst>
                <a:gs pos="0">
                  <a:srgbClr val="DDEBCF"/>
                </a:gs>
                <a:gs pos="66000">
                  <a:srgbClr val="9CB86E"/>
                </a:gs>
                <a:gs pos="100000">
                  <a:schemeClr val="accent4"/>
                </a:gs>
              </a:gsLst>
              <a:lin ang="0" scaled="0"/>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22" name="AutoShape 73"/>
            <p:cNvSpPr>
              <a:spLocks noChangeArrowheads="1"/>
            </p:cNvSpPr>
            <p:nvPr/>
          </p:nvSpPr>
          <p:spPr bwMode="gray">
            <a:xfrm>
              <a:off x="1296" y="1824"/>
              <a:ext cx="432" cy="432"/>
            </a:xfrm>
            <a:prstGeom prst="diamond">
              <a:avLst/>
            </a:prstGeom>
            <a:solidFill>
              <a:srgbClr val="00B05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23" name="Text Box 74"/>
            <p:cNvSpPr txBox="1">
              <a:spLocks noChangeArrowheads="1"/>
            </p:cNvSpPr>
            <p:nvPr/>
          </p:nvSpPr>
          <p:spPr bwMode="gray">
            <a:xfrm>
              <a:off x="1968" y="1934"/>
              <a:ext cx="2031"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smtClean="0">
                  <a:solidFill>
                    <a:srgbClr val="000000"/>
                  </a:solidFill>
                  <a:latin typeface="宋体" charset="-122"/>
                </a:rPr>
                <a:t>退出服务阶段</a:t>
              </a:r>
              <a:endParaRPr lang="en-US" altLang="zh-CN" sz="2800" b="1" dirty="0">
                <a:solidFill>
                  <a:srgbClr val="000000"/>
                </a:solidFill>
                <a:latin typeface="宋体" charset="-122"/>
              </a:endParaRPr>
            </a:p>
          </p:txBody>
        </p:sp>
        <p:sp>
          <p:nvSpPr>
            <p:cNvPr id="24" name="Text Box 75"/>
            <p:cNvSpPr txBox="1">
              <a:spLocks noChangeArrowheads="1"/>
            </p:cNvSpPr>
            <p:nvPr/>
          </p:nvSpPr>
          <p:spPr bwMode="gray">
            <a:xfrm>
              <a:off x="1416" y="1886"/>
              <a:ext cx="17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4</a:t>
              </a:r>
            </a:p>
          </p:txBody>
        </p:sp>
      </p:grpSp>
    </p:spTree>
    <p:extLst>
      <p:ext uri="{BB962C8B-B14F-4D97-AF65-F5344CB8AC3E}">
        <p14:creationId xmlns:p14="http://schemas.microsoft.com/office/powerpoint/2010/main" val="3020652524"/>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运行监管的目的</a:t>
            </a:r>
            <a:endParaRPr lang="zh-CN" altLang="en-US" dirty="0"/>
          </a:p>
        </p:txBody>
      </p:sp>
      <p:sp>
        <p:nvSpPr>
          <p:cNvPr id="3" name="内容占位符 2"/>
          <p:cNvSpPr>
            <a:spLocks noGrp="1"/>
          </p:cNvSpPr>
          <p:nvPr>
            <p:ph idx="1"/>
          </p:nvPr>
        </p:nvSpPr>
        <p:spPr>
          <a:xfrm>
            <a:off x="182964" y="1268760"/>
            <a:ext cx="8781524" cy="5112568"/>
          </a:xfrm>
        </p:spPr>
        <p:txBody>
          <a:bodyPr/>
          <a:lstStyle/>
          <a:p>
            <a:pPr>
              <a:lnSpc>
                <a:spcPct val="150000"/>
              </a:lnSpc>
            </a:pPr>
            <a:r>
              <a:rPr lang="zh-CN" altLang="zh-CN" dirty="0"/>
              <a:t>在采用云计算服务时，虽然客户将部分控制和管理任务转移给云服务商，但</a:t>
            </a:r>
            <a:r>
              <a:rPr lang="zh-CN" altLang="zh-CN" dirty="0">
                <a:solidFill>
                  <a:srgbClr val="FF0000"/>
                </a:solidFill>
              </a:rPr>
              <a:t>最终安全责任还是由客户自身承担</a:t>
            </a:r>
            <a:r>
              <a:rPr lang="zh-CN" altLang="zh-CN" dirty="0"/>
              <a:t>。客户应加强对云服务商的运行监管，同时对自身的云计算服务使用、管理和技术措施进行监管。运行监管的主要目标是确保：</a:t>
            </a:r>
          </a:p>
          <a:p>
            <a:pPr lvl="1">
              <a:lnSpc>
                <a:spcPct val="150000"/>
              </a:lnSpc>
            </a:pPr>
            <a:r>
              <a:rPr lang="zh-CN" altLang="zh-CN" dirty="0"/>
              <a:t>合同规定的责任义务和相关政策规定得到落实，技术标准得到有效实施；</a:t>
            </a:r>
          </a:p>
          <a:p>
            <a:pPr lvl="1">
              <a:lnSpc>
                <a:spcPct val="150000"/>
              </a:lnSpc>
            </a:pPr>
            <a:r>
              <a:rPr lang="zh-CN" altLang="zh-CN" dirty="0"/>
              <a:t>服务质量达到合同要求；</a:t>
            </a:r>
          </a:p>
          <a:p>
            <a:pPr lvl="1">
              <a:lnSpc>
                <a:spcPct val="150000"/>
              </a:lnSpc>
            </a:pPr>
            <a:r>
              <a:rPr lang="zh-CN" altLang="zh-CN" dirty="0"/>
              <a:t>重大变更时客户数据和业务的安全；</a:t>
            </a:r>
          </a:p>
          <a:p>
            <a:pPr lvl="1">
              <a:lnSpc>
                <a:spcPct val="150000"/>
              </a:lnSpc>
            </a:pPr>
            <a:r>
              <a:rPr lang="zh-CN" altLang="zh-CN" dirty="0"/>
              <a:t>及时有效地响应安全事件。</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106</a:t>
            </a:fld>
            <a:endParaRPr lang="en-US" altLang="en-US" dirty="0"/>
          </a:p>
        </p:txBody>
      </p:sp>
    </p:spTree>
    <p:extLst>
      <p:ext uri="{BB962C8B-B14F-4D97-AF65-F5344CB8AC3E}">
        <p14:creationId xmlns:p14="http://schemas.microsoft.com/office/powerpoint/2010/main" val="3059207099"/>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latin typeface="+mj-ea"/>
              </a:rPr>
              <a:t>运行监管阶段</a:t>
            </a:r>
            <a:r>
              <a:rPr lang="en-US" altLang="zh-CN" sz="2800" dirty="0" smtClean="0">
                <a:latin typeface="+mj-ea"/>
              </a:rPr>
              <a:t>——</a:t>
            </a:r>
            <a:r>
              <a:rPr lang="zh-CN" altLang="en-US" sz="2800" dirty="0" smtClean="0">
                <a:latin typeface="+mj-ea"/>
              </a:rPr>
              <a:t>角色与责任（</a:t>
            </a:r>
            <a:r>
              <a:rPr lang="en-US" altLang="zh-CN" sz="2800" dirty="0" smtClean="0">
                <a:latin typeface="+mj-ea"/>
              </a:rPr>
              <a:t>P98</a:t>
            </a:r>
            <a:r>
              <a:rPr lang="zh-CN" altLang="en-US" sz="2800" dirty="0" smtClean="0">
                <a:latin typeface="+mj-ea"/>
              </a:rPr>
              <a:t>）</a:t>
            </a:r>
            <a:endParaRPr lang="zh-CN" altLang="en-US" sz="2800" dirty="0">
              <a:latin typeface="+mj-ea"/>
            </a:endParaRPr>
          </a:p>
        </p:txBody>
      </p:sp>
      <p:sp>
        <p:nvSpPr>
          <p:cNvPr id="3" name="灯片编号占位符 2"/>
          <p:cNvSpPr>
            <a:spLocks noGrp="1"/>
          </p:cNvSpPr>
          <p:nvPr>
            <p:ph type="sldNum" sz="quarter" idx="10"/>
          </p:nvPr>
        </p:nvSpPr>
        <p:spPr/>
        <p:txBody>
          <a:bodyPr/>
          <a:lstStyle/>
          <a:p>
            <a:fld id="{893DAFC5-C771-4BF2-B50A-DF53D4B0486B}" type="slidenum">
              <a:rPr lang="zh-CN" altLang="en-US" smtClean="0">
                <a:solidFill>
                  <a:prstClr val="white"/>
                </a:solidFill>
              </a:rPr>
              <a:pPr/>
              <a:t>107</a:t>
            </a:fld>
            <a:endParaRPr lang="zh-CN" altLang="en-US" dirty="0">
              <a:solidFill>
                <a:prstClr val="white"/>
              </a:solidFill>
            </a:endParaRPr>
          </a:p>
        </p:txBody>
      </p:sp>
      <p:sp>
        <p:nvSpPr>
          <p:cNvPr id="5" name="矩形标注 4"/>
          <p:cNvSpPr/>
          <p:nvPr/>
        </p:nvSpPr>
        <p:spPr>
          <a:xfrm>
            <a:off x="1428750" y="2857500"/>
            <a:ext cx="2571750" cy="962820"/>
          </a:xfrm>
          <a:prstGeom prst="wedgeRectCallout">
            <a:avLst>
              <a:gd name="adj1" fmla="val 94167"/>
              <a:gd name="adj2" fmla="val 32500"/>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部署到云平台上的数据和业务</a:t>
            </a:r>
            <a:r>
              <a:rPr lang="zh-CN" altLang="en-US" b="1" dirty="0" smtClean="0">
                <a:latin typeface="微软雅黑" panose="020B0503020204020204" pitchFamily="34" charset="-122"/>
                <a:ea typeface="微软雅黑" panose="020B0503020204020204" pitchFamily="34" charset="-122"/>
              </a:rPr>
              <a:t>的信息</a:t>
            </a:r>
            <a:r>
              <a:rPr lang="zh-CN" altLang="en-US" b="1" dirty="0">
                <a:latin typeface="微软雅黑" panose="020B0503020204020204" pitchFamily="34" charset="-122"/>
                <a:ea typeface="微软雅黑" panose="020B0503020204020204" pitchFamily="34" charset="-122"/>
              </a:rPr>
              <a:t>安全最终责任人</a:t>
            </a:r>
          </a:p>
        </p:txBody>
      </p:sp>
      <p:sp>
        <p:nvSpPr>
          <p:cNvPr id="18" name="矩形标注 17"/>
          <p:cNvSpPr/>
          <p:nvPr/>
        </p:nvSpPr>
        <p:spPr>
          <a:xfrm>
            <a:off x="3400425" y="5568154"/>
            <a:ext cx="1709738" cy="832646"/>
          </a:xfrm>
          <a:prstGeom prst="wedgeRectCallout">
            <a:avLst>
              <a:gd name="adj1" fmla="val 30278"/>
              <a:gd name="adj2" fmla="val -102537"/>
            </a:avLst>
          </a:prstGeom>
          <a:ln/>
        </p:spPr>
        <p:style>
          <a:lnRef idx="2">
            <a:schemeClr val="accent4"/>
          </a:lnRef>
          <a:fillRef idx="1">
            <a:schemeClr val="lt1"/>
          </a:fillRef>
          <a:effectRef idx="0">
            <a:schemeClr val="accent4"/>
          </a:effectRef>
          <a:fontRef idx="minor">
            <a:schemeClr val="dk1"/>
          </a:fontRef>
        </p:style>
        <p:txBody>
          <a:bodyPr rtlCol="0" anchor="ctr"/>
          <a:lstStyle/>
          <a:p>
            <a:pPr algn="ctr"/>
            <a:r>
              <a:rPr lang="zh-CN" altLang="en-US" b="1" dirty="0">
                <a:latin typeface="微软雅黑" panose="020B0503020204020204" pitchFamily="34" charset="-122"/>
                <a:ea typeface="微软雅黑" panose="020B0503020204020204" pitchFamily="34" charset="-122"/>
              </a:rPr>
              <a:t>对云计算环境进行安全评估</a:t>
            </a:r>
          </a:p>
        </p:txBody>
      </p:sp>
      <p:sp>
        <p:nvSpPr>
          <p:cNvPr id="20" name="矩形标注 19"/>
          <p:cNvSpPr/>
          <p:nvPr/>
        </p:nvSpPr>
        <p:spPr>
          <a:xfrm>
            <a:off x="6196015" y="1438278"/>
            <a:ext cx="2571750" cy="2033584"/>
          </a:xfrm>
          <a:prstGeom prst="wedgeRectCallout">
            <a:avLst>
              <a:gd name="adj1" fmla="val -65833"/>
              <a:gd name="adj2" fmla="val 36221"/>
            </a:avLst>
          </a:prstGeom>
          <a:ln/>
        </p:spPr>
        <p:style>
          <a:lnRef idx="2">
            <a:schemeClr val="accent4"/>
          </a:lnRef>
          <a:fillRef idx="1">
            <a:schemeClr val="lt1"/>
          </a:fillRef>
          <a:effectRef idx="0">
            <a:schemeClr val="accent4"/>
          </a:effectRef>
          <a:fontRef idx="minor">
            <a:schemeClr val="dk1"/>
          </a:fontRef>
        </p:style>
        <p:txBody>
          <a:bodyPr rtlCol="0" anchor="ctr"/>
          <a:lstStyle/>
          <a:p>
            <a:pPr>
              <a:buFont typeface="Wingdings" panose="05000000000000000000" pitchFamily="2" charset="2"/>
              <a:buChar char="l"/>
            </a:pPr>
            <a:r>
              <a:rPr lang="zh-CN" altLang="en-US" dirty="0">
                <a:solidFill>
                  <a:schemeClr val="bg2"/>
                </a:solidFill>
                <a:latin typeface="微软雅黑" panose="020B0503020204020204" pitchFamily="34" charset="-122"/>
                <a:ea typeface="微软雅黑" panose="020B0503020204020204" pitchFamily="34" charset="-122"/>
              </a:rPr>
              <a:t>云服务商所拥有、管理的云计算平台承载着客户的客户数据和业务；</a:t>
            </a:r>
            <a:endParaRPr lang="en-US" altLang="zh-CN" dirty="0">
              <a:solidFill>
                <a:schemeClr val="bg2"/>
              </a:solidFill>
              <a:latin typeface="微软雅黑" panose="020B0503020204020204" pitchFamily="34" charset="-122"/>
              <a:ea typeface="微软雅黑" panose="020B0503020204020204" pitchFamily="34" charset="-122"/>
            </a:endParaRPr>
          </a:p>
          <a:p>
            <a:pPr>
              <a:buFont typeface="Wingdings" panose="05000000000000000000" pitchFamily="2" charset="2"/>
              <a:buChar char="l"/>
            </a:pPr>
            <a:endParaRPr lang="en-US" altLang="zh-CN" dirty="0">
              <a:solidFill>
                <a:schemeClr val="bg2"/>
              </a:solidFill>
              <a:latin typeface="微软雅黑" panose="020B0503020204020204" pitchFamily="34" charset="-122"/>
              <a:ea typeface="微软雅黑" panose="020B0503020204020204" pitchFamily="34" charset="-122"/>
            </a:endParaRPr>
          </a:p>
          <a:p>
            <a:pPr>
              <a:buFont typeface="Wingdings" panose="05000000000000000000" pitchFamily="2" charset="2"/>
              <a:buChar char="l"/>
            </a:pPr>
            <a:r>
              <a:rPr lang="zh-CN" altLang="en-US" dirty="0">
                <a:solidFill>
                  <a:schemeClr val="bg2"/>
                </a:solidFill>
                <a:latin typeface="微软雅黑" panose="020B0503020204020204" pitchFamily="34" charset="-122"/>
                <a:ea typeface="微软雅黑" panose="020B0503020204020204" pitchFamily="34" charset="-122"/>
              </a:rPr>
              <a:t>协助客户的运行监管工作。</a:t>
            </a:r>
            <a:endParaRPr lang="en-US" altLang="zh-CN" dirty="0">
              <a:solidFill>
                <a:schemeClr val="bg2"/>
              </a:solidFill>
              <a:latin typeface="微软雅黑" panose="020B0503020204020204" pitchFamily="34" charset="-122"/>
              <a:ea typeface="微软雅黑" panose="020B0503020204020204" pitchFamily="34" charset="-122"/>
            </a:endParaRPr>
          </a:p>
        </p:txBody>
      </p:sp>
      <p:sp>
        <p:nvSpPr>
          <p:cNvPr id="35" name="矩形 34"/>
          <p:cNvSpPr/>
          <p:nvPr/>
        </p:nvSpPr>
        <p:spPr>
          <a:xfrm>
            <a:off x="3000375" y="1585913"/>
            <a:ext cx="2557463" cy="1028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latin typeface="微软雅黑" panose="020B0503020204020204" pitchFamily="34" charset="-122"/>
                <a:ea typeface="微软雅黑" panose="020B0503020204020204" pitchFamily="34" charset="-122"/>
              </a:rPr>
              <a:t>客户</a:t>
            </a:r>
            <a:endParaRPr lang="zh-CN" altLang="en-US" sz="2800" dirty="0">
              <a:latin typeface="微软雅黑" panose="020B0503020204020204" pitchFamily="34" charset="-122"/>
              <a:ea typeface="微软雅黑" panose="020B0503020204020204" pitchFamily="34" charset="-122"/>
            </a:endParaRPr>
          </a:p>
        </p:txBody>
      </p:sp>
      <p:sp>
        <p:nvSpPr>
          <p:cNvPr id="36" name="矩形 35"/>
          <p:cNvSpPr/>
          <p:nvPr/>
        </p:nvSpPr>
        <p:spPr>
          <a:xfrm>
            <a:off x="534194" y="4539454"/>
            <a:ext cx="2557463" cy="1028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latin typeface="微软雅黑" panose="020B0503020204020204" pitchFamily="34" charset="-122"/>
                <a:ea typeface="微软雅黑" panose="020B0503020204020204" pitchFamily="34" charset="-122"/>
              </a:rPr>
              <a:t>第三方评估机构</a:t>
            </a:r>
            <a:endParaRPr lang="zh-CN" altLang="en-US" sz="2800" dirty="0">
              <a:latin typeface="微软雅黑" panose="020B0503020204020204" pitchFamily="34" charset="-122"/>
              <a:ea typeface="微软雅黑" panose="020B0503020204020204" pitchFamily="34" charset="-122"/>
            </a:endParaRPr>
          </a:p>
        </p:txBody>
      </p:sp>
      <p:sp>
        <p:nvSpPr>
          <p:cNvPr id="37" name="矩形 36"/>
          <p:cNvSpPr/>
          <p:nvPr/>
        </p:nvSpPr>
        <p:spPr>
          <a:xfrm>
            <a:off x="5853112" y="4539454"/>
            <a:ext cx="2557463" cy="10287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smtClean="0">
                <a:latin typeface="微软雅黑" panose="020B0503020204020204" pitchFamily="34" charset="-122"/>
                <a:ea typeface="微软雅黑" panose="020B0503020204020204" pitchFamily="34" charset="-122"/>
              </a:rPr>
              <a:t>云服务提供商</a:t>
            </a:r>
            <a:endParaRPr lang="zh-CN" altLang="en-US" sz="2800" dirty="0">
              <a:latin typeface="微软雅黑" panose="020B0503020204020204" pitchFamily="34" charset="-122"/>
              <a:ea typeface="微软雅黑" panose="020B0503020204020204" pitchFamily="34" charset="-122"/>
            </a:endParaRPr>
          </a:p>
        </p:txBody>
      </p:sp>
      <p:sp>
        <p:nvSpPr>
          <p:cNvPr id="38" name="右箭头 37"/>
          <p:cNvSpPr/>
          <p:nvPr/>
        </p:nvSpPr>
        <p:spPr>
          <a:xfrm rot="13924830">
            <a:off x="4795839" y="3207544"/>
            <a:ext cx="1905000" cy="528637"/>
          </a:xfrm>
          <a:prstGeom prst="rightArrow">
            <a:avLst/>
          </a:prstGeom>
          <a:solidFill>
            <a:schemeClr val="tx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39" name="右箭头 38"/>
          <p:cNvSpPr/>
          <p:nvPr/>
        </p:nvSpPr>
        <p:spPr>
          <a:xfrm rot="3010414">
            <a:off x="4622738" y="3508774"/>
            <a:ext cx="1905000" cy="528637"/>
          </a:xfrm>
          <a:prstGeom prst="rightArrow">
            <a:avLst/>
          </a:prstGeom>
          <a:solidFill>
            <a:schemeClr val="tx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0" name="右箭头 39"/>
          <p:cNvSpPr/>
          <p:nvPr/>
        </p:nvSpPr>
        <p:spPr>
          <a:xfrm>
            <a:off x="3459164" y="4701856"/>
            <a:ext cx="2098674" cy="528637"/>
          </a:xfrm>
          <a:prstGeom prst="rightArrow">
            <a:avLst/>
          </a:prstGeom>
          <a:solidFill>
            <a:schemeClr val="tx1">
              <a:lumMod val="6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Tree>
    <p:extLst>
      <p:ext uri="{BB962C8B-B14F-4D97-AF65-F5344CB8AC3E}">
        <p14:creationId xmlns:p14="http://schemas.microsoft.com/office/powerpoint/2010/main" val="3242617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grpId="1" nodeType="clickEffect">
                                  <p:stCondLst>
                                    <p:cond delay="0"/>
                                  </p:stCondLst>
                                  <p:childTnLst>
                                    <p:animEffect transition="out" filter="fade">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par>
                                <p:cTn id="18" presetID="10" presetClass="exit" presetSubtype="0" fill="hold" grpId="1" nodeType="withEffect">
                                  <p:stCondLst>
                                    <p:cond delay="0"/>
                                  </p:stCondLst>
                                  <p:childTnLst>
                                    <p:animEffect transition="out" filter="fade">
                                      <p:cBhvr>
                                        <p:cTn id="19" dur="500"/>
                                        <p:tgtEl>
                                          <p:spTgt spid="39"/>
                                        </p:tgtEl>
                                      </p:cBhvr>
                                    </p:animEffect>
                                    <p:set>
                                      <p:cBhvr>
                                        <p:cTn id="20" dur="1" fill="hold">
                                          <p:stCondLst>
                                            <p:cond delay="499"/>
                                          </p:stCondLst>
                                        </p:cTn>
                                        <p:tgtEl>
                                          <p:spTgt spid="39"/>
                                        </p:tgtEl>
                                        <p:attrNameLst>
                                          <p:attrName>style.visibility</p:attrName>
                                        </p:attrNameLst>
                                      </p:cBhvr>
                                      <p:to>
                                        <p:strVal val="hidden"/>
                                      </p:to>
                                    </p:set>
                                  </p:childTnLst>
                                </p:cTn>
                              </p:par>
                              <p:par>
                                <p:cTn id="21" presetID="2" presetClass="entr" presetSubtype="4" fill="hold" grpId="0" nodeType="with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xit" presetSubtype="0" fill="hold" grpId="1" nodeType="clickEffect">
                                  <p:stCondLst>
                                    <p:cond delay="0"/>
                                  </p:stCondLst>
                                  <p:childTnLst>
                                    <p:animEffect transition="out" filter="fade">
                                      <p:cBhvr>
                                        <p:cTn id="32" dur="500"/>
                                        <p:tgtEl>
                                          <p:spTgt spid="38"/>
                                        </p:tgtEl>
                                      </p:cBhvr>
                                    </p:animEffect>
                                    <p:set>
                                      <p:cBhvr>
                                        <p:cTn id="33" dur="1" fill="hold">
                                          <p:stCondLst>
                                            <p:cond delay="499"/>
                                          </p:stCondLst>
                                        </p:cTn>
                                        <p:tgtEl>
                                          <p:spTgt spid="38"/>
                                        </p:tgtEl>
                                        <p:attrNameLst>
                                          <p:attrName>style.visibility</p:attrName>
                                        </p:attrNameLst>
                                      </p:cBhvr>
                                      <p:to>
                                        <p:strVal val="hidden"/>
                                      </p:to>
                                    </p:set>
                                  </p:childTnLst>
                                </p:cTn>
                              </p:par>
                              <p:par>
                                <p:cTn id="34" presetID="10" presetClass="exit" presetSubtype="0" fill="hold" grpId="1" nodeType="withEffect">
                                  <p:stCondLst>
                                    <p:cond delay="0"/>
                                  </p:stCondLst>
                                  <p:childTnLst>
                                    <p:animEffect transition="out" filter="fade">
                                      <p:cBhvr>
                                        <p:cTn id="35" dur="500"/>
                                        <p:tgtEl>
                                          <p:spTgt spid="20"/>
                                        </p:tgtEl>
                                      </p:cBhvr>
                                    </p:animEffect>
                                    <p:set>
                                      <p:cBhvr>
                                        <p:cTn id="36" dur="1" fill="hold">
                                          <p:stCondLst>
                                            <p:cond delay="499"/>
                                          </p:stCondLst>
                                        </p:cTn>
                                        <p:tgtEl>
                                          <p:spTgt spid="20"/>
                                        </p:tgtEl>
                                        <p:attrNameLst>
                                          <p:attrName>style.visibility</p:attrName>
                                        </p:attrNameLst>
                                      </p:cBhvr>
                                      <p:to>
                                        <p:strVal val="hidden"/>
                                      </p:to>
                                    </p:set>
                                  </p:childTnLst>
                                </p:cTn>
                              </p:par>
                              <p:par>
                                <p:cTn id="37" presetID="2" presetClass="entr" presetSubtype="8"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0-#ppt_w/2"/>
                                          </p:val>
                                        </p:tav>
                                        <p:tav tm="100000">
                                          <p:val>
                                            <p:strVal val="#ppt_x"/>
                                          </p:val>
                                        </p:tav>
                                      </p:tavLst>
                                    </p:anim>
                                    <p:anim calcmode="lin" valueType="num">
                                      <p:cBhvr additive="base">
                                        <p:cTn id="40" dur="500" fill="hold"/>
                                        <p:tgtEl>
                                          <p:spTgt spid="40"/>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8" grpId="0" animBg="1"/>
      <p:bldP spid="20" grpId="0" animBg="1"/>
      <p:bldP spid="20" grpId="1" animBg="1"/>
      <p:bldP spid="38" grpId="0" animBg="1"/>
      <p:bldP spid="38" grpId="1" animBg="1"/>
      <p:bldP spid="39" grpId="0" animBg="1"/>
      <p:bldP spid="39" grpId="1" animBg="1"/>
      <p:bldP spid="40" grpId="0"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727" y="611191"/>
            <a:ext cx="8931273" cy="498475"/>
          </a:xfrm>
        </p:spPr>
        <p:txBody>
          <a:bodyPr/>
          <a:lstStyle/>
          <a:p>
            <a:r>
              <a:rPr lang="zh-CN" altLang="en-US" sz="2800" dirty="0"/>
              <a:t>运行监管阶段</a:t>
            </a:r>
            <a:r>
              <a:rPr lang="en-US" altLang="zh-CN" sz="2800" dirty="0" smtClean="0"/>
              <a:t>——</a:t>
            </a:r>
            <a:r>
              <a:rPr lang="zh-CN" altLang="en-US" sz="2800" dirty="0" smtClean="0"/>
              <a:t>任务一：</a:t>
            </a:r>
            <a:r>
              <a:rPr lang="zh-CN" altLang="en-US" sz="2800" dirty="0"/>
              <a:t>客户</a:t>
            </a:r>
            <a:r>
              <a:rPr lang="zh-CN" altLang="en-US" sz="2800" dirty="0" smtClean="0"/>
              <a:t>自身的运行监管（</a:t>
            </a:r>
            <a:r>
              <a:rPr lang="en-US" altLang="zh-CN" sz="2800" dirty="0" smtClean="0"/>
              <a:t>P103</a:t>
            </a:r>
            <a:r>
              <a:rPr lang="zh-CN" altLang="en-US" sz="2800" dirty="0" smtClean="0"/>
              <a:t>）</a:t>
            </a:r>
            <a:endParaRPr lang="zh-CN" altLang="en-US" sz="2800"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108</a:t>
            </a:fld>
            <a:endParaRPr lang="en-US" altLang="en-US" dirty="0"/>
          </a:p>
        </p:txBody>
      </p:sp>
      <p:sp>
        <p:nvSpPr>
          <p:cNvPr id="3" name="矩形 2"/>
          <p:cNvSpPr/>
          <p:nvPr/>
        </p:nvSpPr>
        <p:spPr>
          <a:xfrm>
            <a:off x="3271837" y="1716003"/>
            <a:ext cx="2286000" cy="12129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a:latin typeface="微软雅黑" panose="020B0503020204020204" pitchFamily="34" charset="-122"/>
                <a:ea typeface="微软雅黑" panose="020B0503020204020204" pitchFamily="34" charset="-122"/>
              </a:rPr>
              <a:t>客户自身的运行</a:t>
            </a:r>
            <a:r>
              <a:rPr lang="zh-CN" altLang="en-US" sz="2400" dirty="0" smtClean="0">
                <a:latin typeface="微软雅黑" panose="020B0503020204020204" pitchFamily="34" charset="-122"/>
                <a:ea typeface="微软雅黑" panose="020B0503020204020204" pitchFamily="34" charset="-122"/>
              </a:rPr>
              <a:t>监管</a:t>
            </a:r>
            <a:endParaRPr lang="zh-CN" altLang="en-US" dirty="0"/>
          </a:p>
        </p:txBody>
      </p:sp>
      <p:sp>
        <p:nvSpPr>
          <p:cNvPr id="8" name="矩形 7"/>
          <p:cNvSpPr/>
          <p:nvPr/>
        </p:nvSpPr>
        <p:spPr>
          <a:xfrm>
            <a:off x="985837" y="4263938"/>
            <a:ext cx="2286000" cy="16853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smtClean="0">
                <a:latin typeface="微软雅黑" panose="020B0503020204020204" pitchFamily="34" charset="-122"/>
                <a:ea typeface="微软雅黑" panose="020B0503020204020204" pitchFamily="34" charset="-122"/>
              </a:rPr>
              <a:t>对客户数据和业务用户的监管（违规违约情况的监管）</a:t>
            </a:r>
            <a:endParaRPr lang="zh-CN" altLang="en-US" dirty="0"/>
          </a:p>
        </p:txBody>
      </p:sp>
      <p:sp>
        <p:nvSpPr>
          <p:cNvPr id="9" name="矩形 8"/>
          <p:cNvSpPr/>
          <p:nvPr/>
        </p:nvSpPr>
        <p:spPr>
          <a:xfrm>
            <a:off x="5557837" y="4263938"/>
            <a:ext cx="2286000" cy="168534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400" dirty="0" smtClean="0">
                <a:latin typeface="微软雅黑" panose="020B0503020204020204" pitchFamily="34" charset="-122"/>
                <a:ea typeface="微软雅黑" panose="020B0503020204020204" pitchFamily="34" charset="-122"/>
              </a:rPr>
              <a:t>客户负责实施的安全措施的监管</a:t>
            </a:r>
            <a:endParaRPr lang="zh-CN" altLang="en-US" dirty="0"/>
          </a:p>
        </p:txBody>
      </p:sp>
      <p:grpSp>
        <p:nvGrpSpPr>
          <p:cNvPr id="11" name="组合 10"/>
          <p:cNvGrpSpPr/>
          <p:nvPr/>
        </p:nvGrpSpPr>
        <p:grpSpPr>
          <a:xfrm>
            <a:off x="5348688" y="3380307"/>
            <a:ext cx="761201" cy="432262"/>
            <a:chOff x="5070264" y="2040564"/>
            <a:chExt cx="761201" cy="432262"/>
          </a:xfrm>
        </p:grpSpPr>
        <p:sp>
          <p:nvSpPr>
            <p:cNvPr id="12" name="右箭头 11"/>
            <p:cNvSpPr/>
            <p:nvPr/>
          </p:nvSpPr>
          <p:spPr>
            <a:xfrm rot="2210454">
              <a:off x="5070264" y="2040564"/>
              <a:ext cx="761201" cy="43226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5" name="右箭头 4"/>
            <p:cNvSpPr/>
            <p:nvPr/>
          </p:nvSpPr>
          <p:spPr>
            <a:xfrm rot="2210454">
              <a:off x="5083212" y="2088139"/>
              <a:ext cx="631522" cy="2593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p>
          </p:txBody>
        </p:sp>
      </p:grpSp>
      <p:grpSp>
        <p:nvGrpSpPr>
          <p:cNvPr id="16" name="组合 15"/>
          <p:cNvGrpSpPr/>
          <p:nvPr/>
        </p:nvGrpSpPr>
        <p:grpSpPr>
          <a:xfrm>
            <a:off x="2683878" y="3418411"/>
            <a:ext cx="747294" cy="432262"/>
            <a:chOff x="2613310" y="2034625"/>
            <a:chExt cx="747294" cy="432262"/>
          </a:xfrm>
        </p:grpSpPr>
        <p:sp>
          <p:nvSpPr>
            <p:cNvPr id="17" name="右箭头 16"/>
            <p:cNvSpPr/>
            <p:nvPr/>
          </p:nvSpPr>
          <p:spPr>
            <a:xfrm rot="8584806">
              <a:off x="2613310" y="2034625"/>
              <a:ext cx="747294" cy="432262"/>
            </a:xfrm>
            <a:prstGeom prst="rightArrow">
              <a:avLst>
                <a:gd name="adj1" fmla="val 60000"/>
                <a:gd name="adj2" fmla="val 50000"/>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8" name="右箭头 4"/>
            <p:cNvSpPr/>
            <p:nvPr/>
          </p:nvSpPr>
          <p:spPr>
            <a:xfrm rot="19384806">
              <a:off x="2729987" y="2082128"/>
              <a:ext cx="617615" cy="25935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lang="zh-CN" altLang="en-US" sz="1600" kern="1200"/>
            </a:p>
          </p:txBody>
        </p:sp>
      </p:grpSp>
    </p:spTree>
    <p:extLst>
      <p:ext uri="{BB962C8B-B14F-4D97-AF65-F5344CB8AC3E}">
        <p14:creationId xmlns:p14="http://schemas.microsoft.com/office/powerpoint/2010/main" val="1108768159"/>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727" y="611191"/>
            <a:ext cx="8931273" cy="498475"/>
          </a:xfrm>
        </p:spPr>
        <p:txBody>
          <a:bodyPr/>
          <a:lstStyle/>
          <a:p>
            <a:r>
              <a:rPr lang="zh-CN" altLang="en-US" sz="2800" dirty="0"/>
              <a:t>运行监管阶段</a:t>
            </a:r>
            <a:r>
              <a:rPr lang="en-US" altLang="zh-CN" sz="2800" dirty="0" smtClean="0"/>
              <a:t>——</a:t>
            </a:r>
            <a:r>
              <a:rPr lang="zh-CN" altLang="en-US" sz="2800" dirty="0"/>
              <a:t>任务一：客户</a:t>
            </a:r>
            <a:r>
              <a:rPr lang="zh-CN" altLang="en-US" sz="2800" dirty="0" smtClean="0"/>
              <a:t>自身的运行监管（</a:t>
            </a:r>
            <a:r>
              <a:rPr lang="en-US" altLang="zh-CN" sz="2800" dirty="0" smtClean="0"/>
              <a:t>P104</a:t>
            </a:r>
            <a:r>
              <a:rPr lang="zh-CN" altLang="en-US" sz="2800" dirty="0" smtClean="0"/>
              <a:t>）</a:t>
            </a:r>
            <a:endParaRPr lang="zh-CN" altLang="en-US" sz="2800"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109</a:t>
            </a:fld>
            <a:endParaRPr lang="en-US" altLang="en-US" dirty="0"/>
          </a:p>
        </p:txBody>
      </p:sp>
      <p:graphicFrame>
        <p:nvGraphicFramePr>
          <p:cNvPr id="5" name="图示 4"/>
          <p:cNvGraphicFramePr/>
          <p:nvPr>
            <p:extLst/>
          </p:nvPr>
        </p:nvGraphicFramePr>
        <p:xfrm>
          <a:off x="400050" y="1243013"/>
          <a:ext cx="8415338" cy="5114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08108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112578" y="1727455"/>
            <a:ext cx="5580994" cy="148642"/>
          </a:xfrm>
          <a:prstGeom prst="rect">
            <a:avLst/>
          </a:prstGeom>
          <a:gradFill>
            <a:gsLst>
              <a:gs pos="0">
                <a:schemeClr val="accent1">
                  <a:tint val="40000"/>
                  <a:hueOff val="0"/>
                  <a:satOff val="0"/>
                  <a:lumOff val="0"/>
                  <a:alphaOff val="0"/>
                  <a:tint val="50000"/>
                  <a:satMod val="300000"/>
                </a:schemeClr>
              </a:gs>
              <a:gs pos="35000">
                <a:schemeClr val="accent1">
                  <a:tint val="40000"/>
                  <a:hueOff val="0"/>
                  <a:satOff val="0"/>
                  <a:lumOff val="0"/>
                  <a:alphaOff val="0"/>
                  <a:tint val="37000"/>
                  <a:satMod val="300000"/>
                </a:schemeClr>
              </a:gs>
              <a:gs pos="100000">
                <a:schemeClr val="accent1">
                  <a:tint val="40000"/>
                  <a:hueOff val="0"/>
                  <a:satOff val="0"/>
                  <a:lumOff val="0"/>
                  <a:alphaOff val="0"/>
                  <a:tint val="15000"/>
                  <a:satMod val="350000"/>
                </a:schemeClr>
              </a:gs>
            </a:gsLst>
            <a:lin ang="16200000" scaled="1"/>
          </a:gra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 name="标题 1"/>
          <p:cNvSpPr>
            <a:spLocks noGrp="1"/>
          </p:cNvSpPr>
          <p:nvPr>
            <p:ph type="title"/>
          </p:nvPr>
        </p:nvSpPr>
        <p:spPr/>
        <p:txBody>
          <a:bodyPr/>
          <a:lstStyle/>
          <a:p>
            <a:r>
              <a:rPr lang="zh-CN" altLang="en-US" dirty="0"/>
              <a:t>云计算的主要</a:t>
            </a:r>
            <a:r>
              <a:rPr lang="zh-CN" altLang="en-US" dirty="0" smtClean="0"/>
              <a:t>特征</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11</a:t>
            </a:fld>
            <a:endParaRPr lang="zh-CN" altLang="en-US" dirty="0"/>
          </a:p>
        </p:txBody>
      </p:sp>
      <p:sp>
        <p:nvSpPr>
          <p:cNvPr id="45" name="圆角矩形 3"/>
          <p:cNvSpPr>
            <a:spLocks noChangeArrowheads="1"/>
          </p:cNvSpPr>
          <p:nvPr/>
        </p:nvSpPr>
        <p:spPr bwMode="auto">
          <a:xfrm>
            <a:off x="498516" y="1387367"/>
            <a:ext cx="1629828" cy="89512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按需自助服务</a:t>
            </a:r>
            <a:endParaRPr lang="zh-CN" altLang="en-US" sz="2000" dirty="0">
              <a:latin typeface="微软雅黑" panose="020B0503020204020204" pitchFamily="34" charset="-122"/>
              <a:ea typeface="微软雅黑" panose="020B0503020204020204" pitchFamily="34" charset="-122"/>
            </a:endParaRPr>
          </a:p>
        </p:txBody>
      </p:sp>
      <p:sp>
        <p:nvSpPr>
          <p:cNvPr id="46" name="圆角矩形 4"/>
          <p:cNvSpPr>
            <a:spLocks noChangeArrowheads="1"/>
          </p:cNvSpPr>
          <p:nvPr/>
        </p:nvSpPr>
        <p:spPr bwMode="auto">
          <a:xfrm>
            <a:off x="187354" y="2755677"/>
            <a:ext cx="2240533" cy="3444884"/>
          </a:xfrm>
          <a:prstGeom prst="roundRect">
            <a:avLst>
              <a:gd name="adj" fmla="val 12852"/>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云服务商将资源（如：计算资源、存储资源、网络资源等）提供给多个客户使用，这些物理的、虚拟的资源根据客户的需求进行动态分配或重新分配。</a:t>
            </a:r>
            <a:endParaRPr lang="en-US" altLang="zh-CN" sz="20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51" name="圆角矩形 12"/>
          <p:cNvSpPr>
            <a:spLocks noChangeArrowheads="1"/>
          </p:cNvSpPr>
          <p:nvPr/>
        </p:nvSpPr>
        <p:spPr bwMode="auto">
          <a:xfrm>
            <a:off x="3200400" y="2755677"/>
            <a:ext cx="5691352" cy="3444884"/>
          </a:xfrm>
          <a:prstGeom prst="roundRect">
            <a:avLst>
              <a:gd name="adj" fmla="val 12852"/>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8853" lvl="1" indent="0"/>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云计算通过使用虚拟化或其他共享技术将资源形成资源池提供给多个客户</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共享使用</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marL="348853" lvl="1" indent="0"/>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资源池</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中的资源</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分配</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给客户使用，客户不再使用后，资源被</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回收</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，放入资源池中，其他客户需要资源时再</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重新分配</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给该客户。</a:t>
            </a:r>
            <a:endParaRPr lang="zh-CN" altLang="en-US" sz="24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2" name="圆角矩形 3"/>
          <p:cNvSpPr>
            <a:spLocks noChangeArrowheads="1"/>
          </p:cNvSpPr>
          <p:nvPr/>
        </p:nvSpPr>
        <p:spPr bwMode="auto">
          <a:xfrm>
            <a:off x="2318684" y="1387366"/>
            <a:ext cx="1460763"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泛在接入</a:t>
            </a:r>
            <a:endParaRPr lang="zh-CN" altLang="en-US" sz="2000" dirty="0">
              <a:latin typeface="微软雅黑" panose="020B0503020204020204" pitchFamily="34" charset="-122"/>
              <a:ea typeface="微软雅黑" panose="020B0503020204020204" pitchFamily="34" charset="-122"/>
            </a:endParaRPr>
          </a:p>
        </p:txBody>
      </p:sp>
      <p:sp>
        <p:nvSpPr>
          <p:cNvPr id="23" name="圆角矩形 3"/>
          <p:cNvSpPr>
            <a:spLocks noChangeArrowheads="1"/>
          </p:cNvSpPr>
          <p:nvPr/>
        </p:nvSpPr>
        <p:spPr bwMode="auto">
          <a:xfrm>
            <a:off x="4056249" y="1370146"/>
            <a:ext cx="1524725" cy="880469"/>
          </a:xfrm>
          <a:prstGeom prst="roundRect">
            <a:avLst>
              <a:gd name="adj" fmla="val 50000"/>
            </a:avLst>
          </a:prstGeom>
          <a:solidFill>
            <a:schemeClr val="tx1"/>
          </a:solidFill>
          <a:ln w="76200">
            <a:solidFill>
              <a:schemeClr val="accent1">
                <a:lumMod val="60000"/>
                <a:lumOff val="40000"/>
              </a:schemeClr>
            </a:solidFill>
            <a:round/>
            <a:headEnd/>
            <a:tailEnd/>
          </a:ln>
          <a:extLst/>
        </p:spPr>
        <p:txBody>
          <a:bodyPr anchor="ctr"/>
          <a:lstStyle/>
          <a:p>
            <a:pPr algn="ct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资源池化</a:t>
            </a:r>
            <a:endParaRPr lang="zh-CN" altLang="en-US" sz="2000" b="1"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4" name="圆角矩形 3"/>
          <p:cNvSpPr>
            <a:spLocks noChangeArrowheads="1"/>
          </p:cNvSpPr>
          <p:nvPr/>
        </p:nvSpPr>
        <p:spPr bwMode="auto">
          <a:xfrm>
            <a:off x="5797598" y="1387366"/>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快速伸缩性</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7" name="圆角矩形 3"/>
          <p:cNvSpPr>
            <a:spLocks noChangeArrowheads="1"/>
          </p:cNvSpPr>
          <p:nvPr/>
        </p:nvSpPr>
        <p:spPr bwMode="auto">
          <a:xfrm>
            <a:off x="7573863" y="1366344"/>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服务可计量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587106" y="4212528"/>
            <a:ext cx="454074" cy="531181"/>
            <a:chOff x="2337509" y="1025679"/>
            <a:chExt cx="454074" cy="531181"/>
          </a:xfrm>
          <a:solidFill>
            <a:srgbClr val="00B0F0"/>
          </a:solidFill>
        </p:grpSpPr>
        <p:sp>
          <p:nvSpPr>
            <p:cNvPr id="29" name="右箭头 28"/>
            <p:cNvSpPr/>
            <p:nvPr/>
          </p:nvSpPr>
          <p:spPr>
            <a:xfrm>
              <a:off x="2337509" y="1025679"/>
              <a:ext cx="454074" cy="531181"/>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0" name="右箭头 4"/>
            <p:cNvSpPr/>
            <p:nvPr/>
          </p:nvSpPr>
          <p:spPr>
            <a:xfrm>
              <a:off x="2337509" y="1131915"/>
              <a:ext cx="317852" cy="31870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zh-CN" altLang="en-US" sz="2400" kern="1200"/>
            </a:p>
          </p:txBody>
        </p:sp>
      </p:grpSp>
    </p:spTree>
    <p:extLst>
      <p:ext uri="{BB962C8B-B14F-4D97-AF65-F5344CB8AC3E}">
        <p14:creationId xmlns:p14="http://schemas.microsoft.com/office/powerpoint/2010/main" val="180241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p:tgtEl>
                                          <p:spTgt spid="23"/>
                                        </p:tgtEl>
                                        <p:attrNameLst>
                                          <p:attrName>ppt_y</p:attrName>
                                        </p:attrNameLst>
                                      </p:cBhvr>
                                      <p:tavLst>
                                        <p:tav tm="0">
                                          <p:val>
                                            <p:strVal val="#ppt_y+#ppt_h*1.125000"/>
                                          </p:val>
                                        </p:tav>
                                        <p:tav tm="100000">
                                          <p:val>
                                            <p:strVal val="#ppt_y"/>
                                          </p:val>
                                        </p:tav>
                                      </p:tavLst>
                                    </p:anim>
                                    <p:animEffect transition="in" filter="wipe(up)">
                                      <p:cBhvr>
                                        <p:cTn id="8" dur="500"/>
                                        <p:tgtEl>
                                          <p:spTgt spid="23"/>
                                        </p:tgtEl>
                                      </p:cBhvr>
                                    </p:animEffect>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1000"/>
                                        <p:tgtEl>
                                          <p:spTgt spid="51"/>
                                        </p:tgtEl>
                                      </p:cBhvr>
                                    </p:animEffect>
                                    <p:anim calcmode="lin" valueType="num">
                                      <p:cBhvr>
                                        <p:cTn id="16" dur="1000" fill="hold"/>
                                        <p:tgtEl>
                                          <p:spTgt spid="51"/>
                                        </p:tgtEl>
                                        <p:attrNameLst>
                                          <p:attrName>ppt_x</p:attrName>
                                        </p:attrNameLst>
                                      </p:cBhvr>
                                      <p:tavLst>
                                        <p:tav tm="0">
                                          <p:val>
                                            <p:strVal val="#ppt_x"/>
                                          </p:val>
                                        </p:tav>
                                        <p:tav tm="100000">
                                          <p:val>
                                            <p:strVal val="#ppt_x"/>
                                          </p:val>
                                        </p:tav>
                                      </p:tavLst>
                                    </p:anim>
                                    <p:anim calcmode="lin" valueType="num">
                                      <p:cBhvr>
                                        <p:cTn id="1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3"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 y="611191"/>
            <a:ext cx="9029700" cy="498475"/>
          </a:xfrm>
        </p:spPr>
        <p:txBody>
          <a:bodyPr/>
          <a:lstStyle/>
          <a:p>
            <a:r>
              <a:rPr lang="zh-CN" altLang="en-US" sz="2800" dirty="0"/>
              <a:t>运行监管阶段</a:t>
            </a:r>
            <a:r>
              <a:rPr lang="en-US" altLang="zh-CN" sz="2800" dirty="0" smtClean="0"/>
              <a:t>——</a:t>
            </a:r>
            <a:r>
              <a:rPr lang="zh-CN" altLang="en-US" sz="2800" dirty="0"/>
              <a:t>任务一：客户</a:t>
            </a:r>
            <a:r>
              <a:rPr lang="zh-CN" altLang="en-US" sz="2800" dirty="0" smtClean="0"/>
              <a:t>自身的运行监管（</a:t>
            </a:r>
            <a:r>
              <a:rPr lang="en-US" altLang="zh-CN" sz="2800" dirty="0" smtClean="0"/>
              <a:t>P105</a:t>
            </a:r>
            <a:r>
              <a:rPr lang="zh-CN" altLang="en-US" sz="2800" dirty="0" smtClean="0"/>
              <a:t>）</a:t>
            </a:r>
            <a:endParaRPr lang="zh-CN" altLang="en-US" sz="2800"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110</a:t>
            </a:fld>
            <a:endParaRPr lang="en-US" altLang="en-US" dirty="0"/>
          </a:p>
        </p:txBody>
      </p:sp>
      <p:graphicFrame>
        <p:nvGraphicFramePr>
          <p:cNvPr id="8" name="图示 7"/>
          <p:cNvGraphicFramePr/>
          <p:nvPr>
            <p:extLst/>
          </p:nvPr>
        </p:nvGraphicFramePr>
        <p:xfrm>
          <a:off x="400050" y="1243013"/>
          <a:ext cx="8415338"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5038125"/>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727" y="611191"/>
            <a:ext cx="8574086" cy="498475"/>
          </a:xfrm>
        </p:spPr>
        <p:txBody>
          <a:bodyPr/>
          <a:lstStyle/>
          <a:p>
            <a:r>
              <a:rPr lang="zh-CN" altLang="en-US" sz="2800" dirty="0">
                <a:latin typeface="+mj-ea"/>
              </a:rPr>
              <a:t>运行监管阶段</a:t>
            </a:r>
            <a:r>
              <a:rPr lang="en-US" altLang="zh-CN" sz="2800" dirty="0" smtClean="0">
                <a:latin typeface="+mj-ea"/>
              </a:rPr>
              <a:t>——</a:t>
            </a:r>
            <a:r>
              <a:rPr lang="zh-CN" altLang="en-US" sz="2800" dirty="0" smtClean="0">
                <a:latin typeface="+mj-ea"/>
              </a:rPr>
              <a:t>任务二：对云服务商的监管（</a:t>
            </a:r>
            <a:r>
              <a:rPr lang="en-US" altLang="zh-CN" sz="2800" dirty="0" smtClean="0">
                <a:latin typeface="+mj-ea"/>
              </a:rPr>
              <a:t>P106</a:t>
            </a:r>
            <a:r>
              <a:rPr lang="zh-CN" altLang="en-US" sz="2800" dirty="0" smtClean="0">
                <a:latin typeface="+mj-ea"/>
              </a:rPr>
              <a:t>）</a:t>
            </a:r>
            <a:endParaRPr lang="zh-CN" altLang="en-US" sz="2800" dirty="0">
              <a:latin typeface="+mj-ea"/>
            </a:endParaRPr>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111</a:t>
            </a:fld>
            <a:endParaRPr lang="en-US" altLang="en-US" dirty="0"/>
          </a:p>
        </p:txBody>
      </p:sp>
      <p:graphicFrame>
        <p:nvGraphicFramePr>
          <p:cNvPr id="6" name="图示 5"/>
          <p:cNvGraphicFramePr/>
          <p:nvPr>
            <p:extLst/>
          </p:nvPr>
        </p:nvGraphicFramePr>
        <p:xfrm>
          <a:off x="212727" y="1205708"/>
          <a:ext cx="8603727" cy="51887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1717632"/>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727" y="611191"/>
            <a:ext cx="8931273" cy="498475"/>
          </a:xfrm>
        </p:spPr>
        <p:txBody>
          <a:bodyPr/>
          <a:lstStyle/>
          <a:p>
            <a:r>
              <a:rPr lang="zh-CN" altLang="en-US" sz="2800" dirty="0"/>
              <a:t>运行监管阶段</a:t>
            </a:r>
            <a:r>
              <a:rPr lang="en-US" altLang="zh-CN" sz="2800" dirty="0" smtClean="0"/>
              <a:t>——</a:t>
            </a:r>
            <a:r>
              <a:rPr lang="zh-CN" altLang="en-US" sz="2800" dirty="0" smtClean="0"/>
              <a:t>任务二：对云服务商的监管（</a:t>
            </a:r>
            <a:r>
              <a:rPr lang="en-US" altLang="zh-CN" sz="2800" dirty="0" smtClean="0"/>
              <a:t>P108</a:t>
            </a:r>
            <a:r>
              <a:rPr lang="zh-CN" altLang="en-US" sz="2800" dirty="0" smtClean="0"/>
              <a:t>）</a:t>
            </a:r>
            <a:endParaRPr lang="zh-CN" altLang="en-US" sz="2800"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112</a:t>
            </a:fld>
            <a:endParaRPr lang="en-US" altLang="en-US" dirty="0"/>
          </a:p>
        </p:txBody>
      </p:sp>
      <p:graphicFrame>
        <p:nvGraphicFramePr>
          <p:cNvPr id="5" name="图示 4"/>
          <p:cNvGraphicFramePr/>
          <p:nvPr>
            <p:extLst/>
          </p:nvPr>
        </p:nvGraphicFramePr>
        <p:xfrm>
          <a:off x="212726" y="1200150"/>
          <a:ext cx="8588373" cy="52235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60333884"/>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725" y="611188"/>
            <a:ext cx="8679755" cy="498475"/>
          </a:xfrm>
        </p:spPr>
        <p:txBody>
          <a:bodyPr/>
          <a:lstStyle/>
          <a:p>
            <a:r>
              <a:rPr lang="zh-CN" altLang="en-US" sz="2800" dirty="0"/>
              <a:t>运行监管阶段</a:t>
            </a:r>
            <a:r>
              <a:rPr lang="en-US" altLang="zh-CN" sz="2800" dirty="0" smtClean="0"/>
              <a:t>——</a:t>
            </a:r>
            <a:r>
              <a:rPr lang="zh-CN" altLang="en-US" sz="2800" dirty="0" smtClean="0"/>
              <a:t>任务二：对云服务商的监管（</a:t>
            </a:r>
            <a:r>
              <a:rPr lang="en-US" altLang="zh-CN" sz="2800" dirty="0" smtClean="0"/>
              <a:t>P109</a:t>
            </a:r>
            <a:r>
              <a:rPr lang="zh-CN" altLang="en-US" sz="2800" dirty="0" smtClean="0"/>
              <a:t>）</a:t>
            </a:r>
            <a:endParaRPr lang="zh-CN" altLang="en-US" sz="2800" dirty="0"/>
          </a:p>
        </p:txBody>
      </p:sp>
      <p:sp>
        <p:nvSpPr>
          <p:cNvPr id="5" name="内容占位符 4"/>
          <p:cNvSpPr>
            <a:spLocks noGrp="1"/>
          </p:cNvSpPr>
          <p:nvPr>
            <p:ph idx="1"/>
          </p:nvPr>
        </p:nvSpPr>
        <p:spPr>
          <a:xfrm>
            <a:off x="248439" y="1458119"/>
            <a:ext cx="8153400" cy="4724400"/>
          </a:xfrm>
        </p:spPr>
        <p:txBody>
          <a:bodyPr/>
          <a:lstStyle/>
          <a:p>
            <a:r>
              <a:rPr lang="zh-CN" altLang="en-US" dirty="0" smtClean="0"/>
              <a:t>安全事件：通知、处置</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113</a:t>
            </a:fld>
            <a:endParaRPr lang="en-US" altLang="en-US" dirty="0"/>
          </a:p>
        </p:txBody>
      </p:sp>
      <p:graphicFrame>
        <p:nvGraphicFramePr>
          <p:cNvPr id="3" name="图示 2"/>
          <p:cNvGraphicFramePr/>
          <p:nvPr>
            <p:extLst/>
          </p:nvPr>
        </p:nvGraphicFramePr>
        <p:xfrm>
          <a:off x="1763688" y="2276872"/>
          <a:ext cx="6268939" cy="38233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451670029"/>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退出服务阶段</a:t>
            </a:r>
            <a:endParaRPr lang="zh-CN" altLang="en-US" dirty="0"/>
          </a:p>
        </p:txBody>
      </p:sp>
      <p:sp>
        <p:nvSpPr>
          <p:cNvPr id="3" name="文本占位符 2"/>
          <p:cNvSpPr>
            <a:spLocks noGrp="1"/>
          </p:cNvSpPr>
          <p:nvPr>
            <p:ph type="body" idx="1"/>
          </p:nvPr>
        </p:nvSpPr>
        <p:spPr>
          <a:xfrm>
            <a:off x="698052" y="2276872"/>
            <a:ext cx="7772400" cy="1500187"/>
          </a:xfrm>
        </p:spPr>
        <p:txBody>
          <a:bodyPr/>
          <a:lstStyle/>
          <a:p>
            <a:r>
              <a:rPr lang="zh-CN" altLang="en-US" sz="4000" b="1" dirty="0" smtClean="0"/>
              <a:t>关键环节四：</a:t>
            </a:r>
            <a:endParaRPr lang="zh-CN" altLang="en-US" sz="4000" b="1" dirty="0"/>
          </a:p>
        </p:txBody>
      </p:sp>
      <p:sp>
        <p:nvSpPr>
          <p:cNvPr id="4" name="灯片编号占位符 3"/>
          <p:cNvSpPr>
            <a:spLocks noGrp="1"/>
          </p:cNvSpPr>
          <p:nvPr>
            <p:ph type="sldNum" sz="quarter" idx="10"/>
          </p:nvPr>
        </p:nvSpPr>
        <p:spPr/>
        <p:txBody>
          <a:bodyPr/>
          <a:lstStyle/>
          <a:p>
            <a:pPr>
              <a:defRPr/>
            </a:pPr>
            <a:fld id="{71ED53FF-BB49-467E-938C-758FBB4FAE08}" type="slidenum">
              <a:rPr lang="en-US" altLang="en-US" smtClean="0"/>
              <a:pPr>
                <a:defRPr/>
              </a:pPr>
              <a:t>114</a:t>
            </a:fld>
            <a:endParaRPr lang="en-US" altLang="en-US" dirty="0"/>
          </a:p>
        </p:txBody>
      </p:sp>
    </p:spTree>
    <p:extLst>
      <p:ext uri="{BB962C8B-B14F-4D97-AF65-F5344CB8AC3E}">
        <p14:creationId xmlns:p14="http://schemas.microsoft.com/office/powerpoint/2010/main" val="1529134556"/>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退出云计算服务的可能原因（</a:t>
            </a:r>
            <a:r>
              <a:rPr lang="en-US" altLang="zh-CN" dirty="0" smtClean="0"/>
              <a:t>P112</a:t>
            </a:r>
            <a:r>
              <a:rPr lang="zh-CN" altLang="en-US" dirty="0" smtClean="0"/>
              <a:t>）</a:t>
            </a:r>
            <a:endParaRPr lang="zh-CN" altLang="en-US" dirty="0"/>
          </a:p>
        </p:txBody>
      </p:sp>
      <p:sp>
        <p:nvSpPr>
          <p:cNvPr id="3" name="内容占位符 2"/>
          <p:cNvSpPr>
            <a:spLocks noGrp="1"/>
          </p:cNvSpPr>
          <p:nvPr>
            <p:ph idx="1"/>
          </p:nvPr>
        </p:nvSpPr>
        <p:spPr>
          <a:xfrm>
            <a:off x="32084" y="1196752"/>
            <a:ext cx="9111916" cy="5233556"/>
          </a:xfrm>
        </p:spPr>
        <p:txBody>
          <a:bodyPr/>
          <a:lstStyle/>
          <a:p>
            <a:pPr>
              <a:lnSpc>
                <a:spcPts val="2900"/>
              </a:lnSpc>
            </a:pPr>
            <a:r>
              <a:rPr lang="zh-CN" altLang="en-US" dirty="0"/>
              <a:t>当遇到以下情况时，客户可以终止合同，退出云计算服务：</a:t>
            </a:r>
          </a:p>
          <a:p>
            <a:pPr lvl="1">
              <a:lnSpc>
                <a:spcPts val="2900"/>
              </a:lnSpc>
            </a:pPr>
            <a:r>
              <a:rPr lang="zh-CN" altLang="en-US" dirty="0" smtClean="0"/>
              <a:t>客户</a:t>
            </a:r>
            <a:r>
              <a:rPr lang="zh-CN" altLang="en-US" dirty="0"/>
              <a:t>与云服商之间的合同期满，客户拟选择新的云服务商提供的服务；</a:t>
            </a:r>
          </a:p>
          <a:p>
            <a:pPr lvl="1">
              <a:lnSpc>
                <a:spcPts val="2900"/>
              </a:lnSpc>
            </a:pPr>
            <a:r>
              <a:rPr lang="zh-CN" altLang="en-US" dirty="0" smtClean="0"/>
              <a:t>云</a:t>
            </a:r>
            <a:r>
              <a:rPr lang="zh-CN" altLang="en-US" dirty="0"/>
              <a:t>服务商不能继续满足客户新的业务需求（缺乏对新业务的支持），客户需要选择新的云服务商提供的服务；</a:t>
            </a:r>
          </a:p>
          <a:p>
            <a:pPr lvl="1">
              <a:lnSpc>
                <a:spcPts val="2900"/>
              </a:lnSpc>
            </a:pPr>
            <a:r>
              <a:rPr lang="zh-CN" altLang="en-US" dirty="0" smtClean="0"/>
              <a:t>云</a:t>
            </a:r>
            <a:r>
              <a:rPr lang="zh-CN" altLang="en-US" dirty="0"/>
              <a:t>服务商因服务水平变化，不能履行合同中条款规定的</a:t>
            </a:r>
            <a:r>
              <a:rPr lang="zh-CN" altLang="en-US" dirty="0" smtClean="0"/>
              <a:t>责任，</a:t>
            </a:r>
            <a:r>
              <a:rPr lang="zh-CN" altLang="en-US" dirty="0"/>
              <a:t>收到客户通知的一定时间（通常为</a:t>
            </a:r>
            <a:r>
              <a:rPr lang="en-US" altLang="zh-CN" dirty="0"/>
              <a:t>30</a:t>
            </a:r>
            <a:r>
              <a:rPr lang="zh-CN" altLang="en-US" dirty="0"/>
              <a:t>天）内未能</a:t>
            </a:r>
            <a:r>
              <a:rPr lang="zh-CN" altLang="en-US" dirty="0" smtClean="0"/>
              <a:t>纠正；</a:t>
            </a:r>
            <a:endParaRPr lang="zh-CN" altLang="en-US" dirty="0"/>
          </a:p>
          <a:p>
            <a:pPr lvl="1">
              <a:lnSpc>
                <a:spcPts val="2900"/>
              </a:lnSpc>
            </a:pPr>
            <a:r>
              <a:rPr lang="zh-CN" altLang="en-US" dirty="0" smtClean="0"/>
              <a:t>云</a:t>
            </a:r>
            <a:r>
              <a:rPr lang="zh-CN" altLang="en-US" dirty="0"/>
              <a:t>服务商存在重大违约情况，收到客户通知的一定时间（通常为</a:t>
            </a:r>
            <a:r>
              <a:rPr lang="en-US" altLang="zh-CN" dirty="0"/>
              <a:t>30</a:t>
            </a:r>
            <a:r>
              <a:rPr lang="zh-CN" altLang="en-US" dirty="0"/>
              <a:t>天）内未能</a:t>
            </a:r>
            <a:r>
              <a:rPr lang="zh-CN" altLang="en-US" dirty="0" smtClean="0"/>
              <a:t>纠正；</a:t>
            </a:r>
            <a:endParaRPr lang="zh-CN" altLang="en-US" dirty="0"/>
          </a:p>
          <a:p>
            <a:pPr lvl="1">
              <a:lnSpc>
                <a:spcPts val="2900"/>
              </a:lnSpc>
            </a:pPr>
            <a:r>
              <a:rPr lang="zh-CN" altLang="en-US" dirty="0" smtClean="0"/>
              <a:t>云</a:t>
            </a:r>
            <a:r>
              <a:rPr lang="zh-CN" altLang="en-US" dirty="0"/>
              <a:t>服务商因组织所有权变更、业务范围变更、资产重组、破产等，终止云服务</a:t>
            </a:r>
            <a:r>
              <a:rPr lang="zh-CN" altLang="en-US" dirty="0" smtClean="0"/>
              <a:t>业务；</a:t>
            </a:r>
            <a:endParaRPr lang="zh-CN" altLang="en-US" dirty="0"/>
          </a:p>
          <a:p>
            <a:pPr lvl="1">
              <a:lnSpc>
                <a:spcPts val="2900"/>
              </a:lnSpc>
            </a:pPr>
            <a:r>
              <a:rPr lang="zh-CN" altLang="en-US" dirty="0" smtClean="0"/>
              <a:t>客户</a:t>
            </a:r>
            <a:r>
              <a:rPr lang="zh-CN" altLang="en-US" dirty="0"/>
              <a:t>因组织机构调整、发展战略或业务调整等终止外包服务；</a:t>
            </a:r>
          </a:p>
          <a:p>
            <a:pPr lvl="1">
              <a:lnSpc>
                <a:spcPts val="2900"/>
              </a:lnSpc>
            </a:pPr>
            <a:r>
              <a:rPr lang="zh-CN" altLang="en-US" dirty="0" smtClean="0"/>
              <a:t>因</a:t>
            </a:r>
            <a:r>
              <a:rPr lang="zh-CN" altLang="en-US" dirty="0"/>
              <a:t>自然灾害等不可抗力导致的服务中止。</a:t>
            </a:r>
          </a:p>
          <a:p>
            <a:pPr>
              <a:lnSpc>
                <a:spcPts val="2900"/>
              </a:lnSpc>
            </a:pP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115</a:t>
            </a:fld>
            <a:endParaRPr lang="en-US" altLang="en-US" dirty="0"/>
          </a:p>
        </p:txBody>
      </p:sp>
    </p:spTree>
    <p:extLst>
      <p:ext uri="{BB962C8B-B14F-4D97-AF65-F5344CB8AC3E}">
        <p14:creationId xmlns:p14="http://schemas.microsoft.com/office/powerpoint/2010/main" val="485938512"/>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退出云计算服务是一个复杂的过程</a:t>
            </a:r>
            <a:endParaRPr lang="zh-CN" altLang="en-US" dirty="0"/>
          </a:p>
        </p:txBody>
      </p:sp>
      <p:sp>
        <p:nvSpPr>
          <p:cNvPr id="3" name="内容占位符 2"/>
          <p:cNvSpPr>
            <a:spLocks noGrp="1"/>
          </p:cNvSpPr>
          <p:nvPr>
            <p:ph idx="1"/>
          </p:nvPr>
        </p:nvSpPr>
        <p:spPr>
          <a:xfrm>
            <a:off x="457200" y="1524000"/>
            <a:ext cx="8153400" cy="680864"/>
          </a:xfrm>
        </p:spPr>
        <p:txBody>
          <a:bodyPr/>
          <a:lstStyle/>
          <a:p>
            <a:r>
              <a:rPr lang="zh-CN" altLang="en-US" dirty="0" smtClean="0"/>
              <a:t>客户退出云计算服务</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116</a:t>
            </a:fld>
            <a:endParaRPr lang="en-US" altLang="en-US" dirty="0"/>
          </a:p>
        </p:txBody>
      </p:sp>
      <p:sp>
        <p:nvSpPr>
          <p:cNvPr id="5" name="下箭头 4"/>
          <p:cNvSpPr/>
          <p:nvPr/>
        </p:nvSpPr>
        <p:spPr>
          <a:xfrm>
            <a:off x="4129612" y="2211453"/>
            <a:ext cx="504056"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683568" y="2989321"/>
            <a:ext cx="8167621" cy="830997"/>
          </a:xfrm>
          <a:prstGeom prst="rect">
            <a:avLst/>
          </a:prstGeom>
          <a:noFill/>
        </p:spPr>
        <p:txBody>
          <a:bodyPr wrap="none" rtlCol="0">
            <a:spAutoFit/>
          </a:bodyPr>
          <a:lstStyle/>
          <a:p>
            <a:pPr marL="285750" indent="-285750">
              <a:buFont typeface="Arial" panose="020B0604020202020204" pitchFamily="34" charset="0"/>
              <a:buChar char="•"/>
            </a:pPr>
            <a:r>
              <a:rPr lang="zh-CN" altLang="en-US" sz="2400" dirty="0" smtClean="0">
                <a:solidFill>
                  <a:schemeClr val="accent1">
                    <a:lumMod val="75000"/>
                  </a:schemeClr>
                </a:solidFill>
              </a:rPr>
              <a:t>重新选择云服务商，需要将业务、数据迁移到新的平台</a:t>
            </a:r>
            <a:endParaRPr lang="en-US" altLang="zh-CN" sz="2400" dirty="0" smtClean="0">
              <a:solidFill>
                <a:schemeClr val="accent1">
                  <a:lumMod val="75000"/>
                </a:schemeClr>
              </a:solidFill>
            </a:endParaRPr>
          </a:p>
          <a:p>
            <a:pPr marL="285750" indent="-285750">
              <a:buFont typeface="Arial" panose="020B0604020202020204" pitchFamily="34" charset="0"/>
              <a:buChar char="•"/>
            </a:pPr>
            <a:r>
              <a:rPr lang="zh-CN" altLang="en-US" sz="2400" dirty="0" smtClean="0">
                <a:solidFill>
                  <a:schemeClr val="accent1">
                    <a:lumMod val="75000"/>
                  </a:schemeClr>
                </a:solidFill>
              </a:rPr>
              <a:t>不再选择外包，需要将业务、数据迁移会自己的数据中心</a:t>
            </a:r>
            <a:endParaRPr lang="zh-CN" altLang="en-US" sz="2400" dirty="0">
              <a:solidFill>
                <a:schemeClr val="accent1">
                  <a:lumMod val="75000"/>
                </a:schemeClr>
              </a:solidFill>
            </a:endParaRPr>
          </a:p>
        </p:txBody>
      </p:sp>
      <p:sp>
        <p:nvSpPr>
          <p:cNvPr id="7" name="文本框 6"/>
          <p:cNvSpPr txBox="1"/>
          <p:nvPr/>
        </p:nvSpPr>
        <p:spPr>
          <a:xfrm>
            <a:off x="1907704" y="4912566"/>
            <a:ext cx="5211683" cy="523220"/>
          </a:xfrm>
          <a:prstGeom prst="rect">
            <a:avLst/>
          </a:prstGeom>
          <a:noFill/>
        </p:spPr>
        <p:txBody>
          <a:bodyPr wrap="none" rtlCol="0">
            <a:spAutoFit/>
          </a:bodyPr>
          <a:lstStyle/>
          <a:p>
            <a:r>
              <a:rPr lang="zh-CN" altLang="en-US" sz="2800" dirty="0" smtClean="0">
                <a:solidFill>
                  <a:srgbClr val="C00000"/>
                </a:solidFill>
              </a:rPr>
              <a:t>都需要云服务商的帮助和配合！</a:t>
            </a:r>
            <a:endParaRPr lang="zh-CN" altLang="en-US" sz="2800" dirty="0">
              <a:solidFill>
                <a:srgbClr val="C00000"/>
              </a:solidFill>
            </a:endParaRPr>
          </a:p>
        </p:txBody>
      </p:sp>
    </p:spTree>
    <p:extLst>
      <p:ext uri="{BB962C8B-B14F-4D97-AF65-F5344CB8AC3E}">
        <p14:creationId xmlns:p14="http://schemas.microsoft.com/office/powerpoint/2010/main" val="348117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p:tgtEl>
                                          <p:spTgt spid="5"/>
                                        </p:tgtEl>
                                        <p:attrNameLst>
                                          <p:attrName>ppt_y</p:attrName>
                                        </p:attrNameLst>
                                      </p:cBhvr>
                                      <p:tavLst>
                                        <p:tav tm="0">
                                          <p:val>
                                            <p:strVal val="#ppt_y-#ppt_h*1.125000"/>
                                          </p:val>
                                        </p:tav>
                                        <p:tav tm="100000">
                                          <p:val>
                                            <p:strVal val="#ppt_y"/>
                                          </p:val>
                                        </p:tav>
                                      </p:tavLst>
                                    </p:anim>
                                    <p:animEffect transition="in" filter="wipe(down)">
                                      <p:cBhvr>
                                        <p:cTn id="8" dur="500"/>
                                        <p:tgtEl>
                                          <p:spTgt spid="5"/>
                                        </p:tgtEl>
                                      </p:cBhvr>
                                    </p:animEffect>
                                  </p:childTnLst>
                                </p:cTn>
                              </p:par>
                              <p:par>
                                <p:cTn id="9" presetID="12" presetClass="entr" presetSubtype="1"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p:tgtEl>
                                          <p:spTgt spid="6"/>
                                        </p:tgtEl>
                                        <p:attrNameLst>
                                          <p:attrName>ppt_y</p:attrName>
                                        </p:attrNameLst>
                                      </p:cBhvr>
                                      <p:tavLst>
                                        <p:tav tm="0">
                                          <p:val>
                                            <p:strVal val="#ppt_y-#ppt_h*1.125000"/>
                                          </p:val>
                                        </p:tav>
                                        <p:tav tm="100000">
                                          <p:val>
                                            <p:strVal val="#ppt_y"/>
                                          </p:val>
                                        </p:tav>
                                      </p:tavLst>
                                    </p:anim>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退出要求（</a:t>
            </a:r>
            <a:r>
              <a:rPr lang="en-US" altLang="zh-CN" dirty="0" smtClean="0"/>
              <a:t>P111</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117</a:t>
            </a:fld>
            <a:endParaRPr lang="en-US" altLang="en-US" dirty="0"/>
          </a:p>
        </p:txBody>
      </p:sp>
      <p:graphicFrame>
        <p:nvGraphicFramePr>
          <p:cNvPr id="5" name="图示 4"/>
          <p:cNvGraphicFramePr/>
          <p:nvPr>
            <p:extLst/>
          </p:nvPr>
        </p:nvGraphicFramePr>
        <p:xfrm>
          <a:off x="212726" y="1193181"/>
          <a:ext cx="8563283" cy="5252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647845"/>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 y="611188"/>
            <a:ext cx="9144000" cy="498475"/>
          </a:xfrm>
        </p:spPr>
        <p:txBody>
          <a:bodyPr/>
          <a:lstStyle/>
          <a:p>
            <a:r>
              <a:rPr lang="zh-CN" altLang="en-US" dirty="0" smtClean="0"/>
              <a:t>确定</a:t>
            </a:r>
            <a:r>
              <a:rPr lang="zh-CN" altLang="en-US" dirty="0"/>
              <a:t>数据移交范围</a:t>
            </a:r>
            <a:r>
              <a:rPr lang="zh-CN" altLang="en-US" sz="2800" dirty="0" smtClean="0"/>
              <a:t>（</a:t>
            </a:r>
            <a:r>
              <a:rPr lang="en-US" altLang="zh-CN" sz="2800" dirty="0" smtClean="0"/>
              <a:t>P112</a:t>
            </a:r>
            <a:r>
              <a:rPr lang="zh-CN" altLang="en-US" sz="2800" dirty="0" smtClean="0"/>
              <a:t>）</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118</a:t>
            </a:fld>
            <a:endParaRPr lang="en-US" altLang="en-US" dirty="0"/>
          </a:p>
        </p:txBody>
      </p:sp>
      <p:graphicFrame>
        <p:nvGraphicFramePr>
          <p:cNvPr id="7" name="图示 6"/>
          <p:cNvGraphicFramePr/>
          <p:nvPr>
            <p:extLst/>
          </p:nvPr>
        </p:nvGraphicFramePr>
        <p:xfrm>
          <a:off x="428625" y="1228725"/>
          <a:ext cx="8181977" cy="48863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8417095"/>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 y="611188"/>
            <a:ext cx="9144000" cy="498475"/>
          </a:xfrm>
        </p:spPr>
        <p:txBody>
          <a:bodyPr/>
          <a:lstStyle/>
          <a:p>
            <a:r>
              <a:rPr lang="zh-CN" altLang="en-US" dirty="0" smtClean="0"/>
              <a:t>验证</a:t>
            </a:r>
            <a:r>
              <a:rPr lang="zh-CN" altLang="en-US" dirty="0"/>
              <a:t>数据的完整性</a:t>
            </a:r>
            <a:r>
              <a:rPr lang="zh-CN" altLang="en-US" dirty="0" smtClean="0"/>
              <a:t>（</a:t>
            </a:r>
            <a:r>
              <a:rPr lang="en-US" altLang="zh-CN" dirty="0" smtClean="0"/>
              <a:t>P113</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119</a:t>
            </a:fld>
            <a:endParaRPr lang="en-US" altLang="en-US" dirty="0"/>
          </a:p>
        </p:txBody>
      </p:sp>
      <p:graphicFrame>
        <p:nvGraphicFramePr>
          <p:cNvPr id="5" name="图示 4"/>
          <p:cNvGraphicFramePr/>
          <p:nvPr>
            <p:extLst/>
          </p:nvPr>
        </p:nvGraphicFramePr>
        <p:xfrm>
          <a:off x="212726" y="1268759"/>
          <a:ext cx="8563283" cy="517664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61415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112578" y="1727455"/>
            <a:ext cx="5580994" cy="148642"/>
          </a:xfrm>
          <a:prstGeom prst="rect">
            <a:avLst/>
          </a:prstGeom>
          <a:gradFill>
            <a:gsLst>
              <a:gs pos="0">
                <a:schemeClr val="accent1">
                  <a:tint val="40000"/>
                  <a:hueOff val="0"/>
                  <a:satOff val="0"/>
                  <a:lumOff val="0"/>
                  <a:alphaOff val="0"/>
                  <a:tint val="50000"/>
                  <a:satMod val="300000"/>
                </a:schemeClr>
              </a:gs>
              <a:gs pos="35000">
                <a:schemeClr val="accent1">
                  <a:tint val="40000"/>
                  <a:hueOff val="0"/>
                  <a:satOff val="0"/>
                  <a:lumOff val="0"/>
                  <a:alphaOff val="0"/>
                  <a:tint val="37000"/>
                  <a:satMod val="300000"/>
                </a:schemeClr>
              </a:gs>
              <a:gs pos="100000">
                <a:schemeClr val="accent1">
                  <a:tint val="40000"/>
                  <a:hueOff val="0"/>
                  <a:satOff val="0"/>
                  <a:lumOff val="0"/>
                  <a:alphaOff val="0"/>
                  <a:tint val="15000"/>
                  <a:satMod val="350000"/>
                </a:schemeClr>
              </a:gs>
            </a:gsLst>
            <a:lin ang="16200000" scaled="1"/>
          </a:gra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 name="标题 1"/>
          <p:cNvSpPr>
            <a:spLocks noGrp="1"/>
          </p:cNvSpPr>
          <p:nvPr>
            <p:ph type="title"/>
          </p:nvPr>
        </p:nvSpPr>
        <p:spPr/>
        <p:txBody>
          <a:bodyPr/>
          <a:lstStyle/>
          <a:p>
            <a:r>
              <a:rPr lang="zh-CN" altLang="en-US" dirty="0"/>
              <a:t>云计算的主要</a:t>
            </a:r>
            <a:r>
              <a:rPr lang="zh-CN" altLang="en-US" dirty="0" smtClean="0"/>
              <a:t>特征</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12</a:t>
            </a:fld>
            <a:endParaRPr lang="zh-CN" altLang="en-US" dirty="0"/>
          </a:p>
        </p:txBody>
      </p:sp>
      <p:sp>
        <p:nvSpPr>
          <p:cNvPr id="45" name="圆角矩形 3"/>
          <p:cNvSpPr>
            <a:spLocks noChangeArrowheads="1"/>
          </p:cNvSpPr>
          <p:nvPr/>
        </p:nvSpPr>
        <p:spPr bwMode="auto">
          <a:xfrm>
            <a:off x="498516" y="1387367"/>
            <a:ext cx="1629828" cy="89512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按需自助服务</a:t>
            </a:r>
            <a:endParaRPr lang="zh-CN" altLang="en-US" sz="2000" dirty="0">
              <a:latin typeface="微软雅黑" panose="020B0503020204020204" pitchFamily="34" charset="-122"/>
              <a:ea typeface="微软雅黑" panose="020B0503020204020204" pitchFamily="34" charset="-122"/>
            </a:endParaRPr>
          </a:p>
        </p:txBody>
      </p:sp>
      <p:sp>
        <p:nvSpPr>
          <p:cNvPr id="46" name="圆角矩形 4"/>
          <p:cNvSpPr>
            <a:spLocks noChangeArrowheads="1"/>
          </p:cNvSpPr>
          <p:nvPr/>
        </p:nvSpPr>
        <p:spPr bwMode="auto">
          <a:xfrm>
            <a:off x="187354" y="2755677"/>
            <a:ext cx="2240533" cy="3444884"/>
          </a:xfrm>
          <a:prstGeom prst="roundRect">
            <a:avLst>
              <a:gd name="adj" fmla="val 12852"/>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客户可以根据需要快速、灵活、方便地获取和释放计算资源。对于客户来讲，这种资源是“无限”的，能在任何时候获得所需资源量。</a:t>
            </a:r>
            <a:endParaRPr lang="en-US" altLang="zh-CN" sz="20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51" name="圆角矩形 12"/>
          <p:cNvSpPr>
            <a:spLocks noChangeArrowheads="1"/>
          </p:cNvSpPr>
          <p:nvPr/>
        </p:nvSpPr>
        <p:spPr bwMode="auto">
          <a:xfrm>
            <a:off x="3200400" y="2755677"/>
            <a:ext cx="5691352" cy="3444884"/>
          </a:xfrm>
          <a:prstGeom prst="roundRect">
            <a:avLst>
              <a:gd name="adj" fmla="val 12852"/>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8853" lvl="1" indent="0"/>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云</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服务商能够快速动态提供和回收</a:t>
            </a:r>
            <a:r>
              <a:rPr lang="en-US" altLang="zh-CN" sz="2400" dirty="0">
                <a:solidFill>
                  <a:schemeClr val="bg2">
                    <a:lumMod val="95000"/>
                    <a:lumOff val="5000"/>
                  </a:schemeClr>
                </a:solidFill>
                <a:latin typeface="微软雅黑" panose="020B0503020204020204" pitchFamily="34" charset="-122"/>
                <a:ea typeface="微软雅黑" panose="020B0503020204020204" pitchFamily="34" charset="-122"/>
              </a:rPr>
              <a:t>CPU</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、内存和存储等计算资源，</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立即满足客户需求的变化</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marL="348853" lvl="1" indent="0"/>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云</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服务商提供快速和弹性的云计算服务，客户能够在</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任何位置和任何时间</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，获取需要数量的计算资源</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2" name="圆角矩形 3"/>
          <p:cNvSpPr>
            <a:spLocks noChangeArrowheads="1"/>
          </p:cNvSpPr>
          <p:nvPr/>
        </p:nvSpPr>
        <p:spPr bwMode="auto">
          <a:xfrm>
            <a:off x="2318684" y="1387366"/>
            <a:ext cx="1460763"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泛在接入</a:t>
            </a:r>
            <a:endParaRPr lang="zh-CN" altLang="en-US" sz="2000" dirty="0">
              <a:latin typeface="微软雅黑" panose="020B0503020204020204" pitchFamily="34" charset="-122"/>
              <a:ea typeface="微软雅黑" panose="020B0503020204020204" pitchFamily="34" charset="-122"/>
            </a:endParaRPr>
          </a:p>
        </p:txBody>
      </p:sp>
      <p:sp>
        <p:nvSpPr>
          <p:cNvPr id="23" name="圆角矩形 3"/>
          <p:cNvSpPr>
            <a:spLocks noChangeArrowheads="1"/>
          </p:cNvSpPr>
          <p:nvPr/>
        </p:nvSpPr>
        <p:spPr bwMode="auto">
          <a:xfrm>
            <a:off x="4056249" y="1370146"/>
            <a:ext cx="1524725"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资源池化</a:t>
            </a:r>
            <a:endParaRPr lang="zh-CN" altLang="en-US" sz="2000" dirty="0">
              <a:latin typeface="微软雅黑" panose="020B0503020204020204" pitchFamily="34" charset="-122"/>
              <a:ea typeface="微软雅黑" panose="020B0503020204020204" pitchFamily="34" charset="-122"/>
            </a:endParaRPr>
          </a:p>
        </p:txBody>
      </p:sp>
      <p:sp>
        <p:nvSpPr>
          <p:cNvPr id="24" name="圆角矩形 3"/>
          <p:cNvSpPr>
            <a:spLocks noChangeArrowheads="1"/>
          </p:cNvSpPr>
          <p:nvPr/>
        </p:nvSpPr>
        <p:spPr bwMode="auto">
          <a:xfrm>
            <a:off x="5797598" y="1387366"/>
            <a:ext cx="1454528" cy="880469"/>
          </a:xfrm>
          <a:prstGeom prst="roundRect">
            <a:avLst>
              <a:gd name="adj" fmla="val 50000"/>
            </a:avLst>
          </a:prstGeom>
          <a:solidFill>
            <a:schemeClr val="tx1"/>
          </a:solidFill>
          <a:ln w="76200">
            <a:solidFill>
              <a:schemeClr val="accent1">
                <a:lumMod val="60000"/>
                <a:lumOff val="40000"/>
              </a:schemeClr>
            </a:solidFill>
            <a:round/>
            <a:headEnd/>
            <a:tailEnd/>
          </a:ln>
          <a:extLst/>
        </p:spPr>
        <p:txBody>
          <a:bodyPr anchor="ctr"/>
          <a:lstStyle/>
          <a:p>
            <a:pPr algn="ct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快速伸缩性</a:t>
            </a:r>
            <a:endParaRPr lang="zh-CN" altLang="en-US" sz="2000" b="1"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7" name="圆角矩形 3"/>
          <p:cNvSpPr>
            <a:spLocks noChangeArrowheads="1"/>
          </p:cNvSpPr>
          <p:nvPr/>
        </p:nvSpPr>
        <p:spPr bwMode="auto">
          <a:xfrm>
            <a:off x="7573863" y="1366344"/>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服务可计量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587106" y="4212528"/>
            <a:ext cx="454074" cy="531181"/>
            <a:chOff x="2337509" y="1025679"/>
            <a:chExt cx="454074" cy="531181"/>
          </a:xfrm>
          <a:solidFill>
            <a:srgbClr val="00B0F0"/>
          </a:solidFill>
        </p:grpSpPr>
        <p:sp>
          <p:nvSpPr>
            <p:cNvPr id="29" name="右箭头 28"/>
            <p:cNvSpPr/>
            <p:nvPr/>
          </p:nvSpPr>
          <p:spPr>
            <a:xfrm>
              <a:off x="2337509" y="1025679"/>
              <a:ext cx="454074" cy="531181"/>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0" name="右箭头 4"/>
            <p:cNvSpPr/>
            <p:nvPr/>
          </p:nvSpPr>
          <p:spPr>
            <a:xfrm>
              <a:off x="2337509" y="1131915"/>
              <a:ext cx="317852" cy="31870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zh-CN" altLang="en-US" sz="2400" kern="1200"/>
            </a:p>
          </p:txBody>
        </p:sp>
      </p:grpSp>
    </p:spTree>
    <p:extLst>
      <p:ext uri="{BB962C8B-B14F-4D97-AF65-F5344CB8AC3E}">
        <p14:creationId xmlns:p14="http://schemas.microsoft.com/office/powerpoint/2010/main" val="3524857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1000"/>
                                        <p:tgtEl>
                                          <p:spTgt spid="51"/>
                                        </p:tgtEl>
                                      </p:cBhvr>
                                    </p:animEffect>
                                    <p:anim calcmode="lin" valueType="num">
                                      <p:cBhvr>
                                        <p:cTn id="16" dur="1000" fill="hold"/>
                                        <p:tgtEl>
                                          <p:spTgt spid="51"/>
                                        </p:tgtEl>
                                        <p:attrNameLst>
                                          <p:attrName>ppt_x</p:attrName>
                                        </p:attrNameLst>
                                      </p:cBhvr>
                                      <p:tavLst>
                                        <p:tav tm="0">
                                          <p:val>
                                            <p:strVal val="#ppt_x"/>
                                          </p:val>
                                        </p:tav>
                                        <p:tav tm="100000">
                                          <p:val>
                                            <p:strVal val="#ppt_x"/>
                                          </p:val>
                                        </p:tav>
                                      </p:tavLst>
                                    </p:anim>
                                    <p:anim calcmode="lin" valueType="num">
                                      <p:cBhvr>
                                        <p:cTn id="1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4" grpId="0" animBg="1"/>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安全</a:t>
            </a:r>
            <a:r>
              <a:rPr lang="zh-CN" altLang="en-US" dirty="0"/>
              <a:t>删除数据</a:t>
            </a:r>
            <a:r>
              <a:rPr lang="zh-CN" altLang="en-US" dirty="0" smtClean="0"/>
              <a:t>（</a:t>
            </a:r>
            <a:r>
              <a:rPr lang="en-US" altLang="zh-CN" dirty="0" smtClean="0"/>
              <a:t>P114</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120</a:t>
            </a:fld>
            <a:endParaRPr lang="en-US" altLang="en-US" dirty="0"/>
          </a:p>
        </p:txBody>
      </p:sp>
      <p:graphicFrame>
        <p:nvGraphicFramePr>
          <p:cNvPr id="5" name="图示 4"/>
          <p:cNvGraphicFramePr/>
          <p:nvPr>
            <p:extLst/>
          </p:nvPr>
        </p:nvGraphicFramePr>
        <p:xfrm>
          <a:off x="212726" y="1193181"/>
          <a:ext cx="8563283" cy="52522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64832620"/>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459177" y="3124200"/>
            <a:ext cx="2262159" cy="923330"/>
          </a:xfrm>
          <a:prstGeom prst="rect">
            <a:avLst/>
          </a:prstGeom>
          <a:noFill/>
          <a:ln>
            <a:noFill/>
          </a:ln>
        </p:spPr>
        <p:style>
          <a:lnRef idx="1">
            <a:schemeClr val="accent1"/>
          </a:lnRef>
          <a:fillRef idx="2">
            <a:schemeClr val="accent1"/>
          </a:fillRef>
          <a:effectRef idx="1">
            <a:schemeClr val="accent1"/>
          </a:effectRef>
          <a:fontRef idx="minor">
            <a:schemeClr val="dk1"/>
          </a:fontRef>
        </p:style>
        <p:txBody>
          <a:bodyPr wrap="none">
            <a:spAutoFit/>
          </a:bodyPr>
          <a:lstStyle/>
          <a:p>
            <a:pPr algn="ctr">
              <a:defRPr/>
            </a:pPr>
            <a:r>
              <a:rPr lang="zh-CN" altLang="en-US" sz="5400" dirty="0" smtClean="0">
                <a:solidFill>
                  <a:srgbClr val="C00000"/>
                </a:solidFill>
                <a:latin typeface="微软雅黑" pitchFamily="34" charset="-122"/>
                <a:ea typeface="微软雅黑" pitchFamily="34" charset="-122"/>
              </a:rPr>
              <a:t>谢谢！</a:t>
            </a:r>
            <a:endParaRPr lang="zh-CN" altLang="en-US" sz="5400" dirty="0">
              <a:solidFill>
                <a:srgbClr val="C00000"/>
              </a:solidFill>
              <a:latin typeface="微软雅黑" pitchFamily="34" charset="-122"/>
              <a:ea typeface="微软雅黑" pitchFamily="34" charset="-122"/>
            </a:endParaRPr>
          </a:p>
        </p:txBody>
      </p:sp>
      <p:sp>
        <p:nvSpPr>
          <p:cNvPr id="3" name="标题 2"/>
          <p:cNvSpPr>
            <a:spLocks noGrp="1"/>
          </p:cNvSpPr>
          <p:nvPr>
            <p:ph type="ctrTitle"/>
          </p:nvPr>
        </p:nvSpPr>
        <p:spPr/>
        <p:txBody>
          <a:bodyPr/>
          <a:lstStyle/>
          <a:p>
            <a:endParaRPr lang="zh-CN" altLang="en-US"/>
          </a:p>
        </p:txBody>
      </p:sp>
      <p:sp>
        <p:nvSpPr>
          <p:cNvPr id="4" name="副标题 3"/>
          <p:cNvSpPr>
            <a:spLocks noGrp="1"/>
          </p:cNvSpPr>
          <p:nvPr>
            <p:ph type="subTitle" idx="1"/>
          </p:nvPr>
        </p:nvSpPr>
        <p:spPr/>
        <p:txBody>
          <a:bodyPr/>
          <a:lstStyle/>
          <a:p>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112578" y="1727455"/>
            <a:ext cx="5580994" cy="148642"/>
          </a:xfrm>
          <a:prstGeom prst="rect">
            <a:avLst/>
          </a:prstGeom>
          <a:gradFill>
            <a:gsLst>
              <a:gs pos="0">
                <a:schemeClr val="accent1">
                  <a:tint val="40000"/>
                  <a:hueOff val="0"/>
                  <a:satOff val="0"/>
                  <a:lumOff val="0"/>
                  <a:alphaOff val="0"/>
                  <a:tint val="50000"/>
                  <a:satMod val="300000"/>
                </a:schemeClr>
              </a:gs>
              <a:gs pos="35000">
                <a:schemeClr val="accent1">
                  <a:tint val="40000"/>
                  <a:hueOff val="0"/>
                  <a:satOff val="0"/>
                  <a:lumOff val="0"/>
                  <a:alphaOff val="0"/>
                  <a:tint val="37000"/>
                  <a:satMod val="300000"/>
                </a:schemeClr>
              </a:gs>
              <a:gs pos="100000">
                <a:schemeClr val="accent1">
                  <a:tint val="40000"/>
                  <a:hueOff val="0"/>
                  <a:satOff val="0"/>
                  <a:lumOff val="0"/>
                  <a:alphaOff val="0"/>
                  <a:tint val="15000"/>
                  <a:satMod val="350000"/>
                </a:schemeClr>
              </a:gs>
            </a:gsLst>
            <a:lin ang="16200000" scaled="1"/>
          </a:gra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 name="标题 1"/>
          <p:cNvSpPr>
            <a:spLocks noGrp="1"/>
          </p:cNvSpPr>
          <p:nvPr>
            <p:ph type="title"/>
          </p:nvPr>
        </p:nvSpPr>
        <p:spPr/>
        <p:txBody>
          <a:bodyPr/>
          <a:lstStyle/>
          <a:p>
            <a:r>
              <a:rPr lang="zh-CN" altLang="en-US" dirty="0"/>
              <a:t>云计算的主要</a:t>
            </a:r>
            <a:r>
              <a:rPr lang="zh-CN" altLang="en-US" dirty="0" smtClean="0"/>
              <a:t>特征</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13</a:t>
            </a:fld>
            <a:endParaRPr lang="zh-CN" altLang="en-US" dirty="0"/>
          </a:p>
        </p:txBody>
      </p:sp>
      <p:sp>
        <p:nvSpPr>
          <p:cNvPr id="45" name="圆角矩形 3"/>
          <p:cNvSpPr>
            <a:spLocks noChangeArrowheads="1"/>
          </p:cNvSpPr>
          <p:nvPr/>
        </p:nvSpPr>
        <p:spPr bwMode="auto">
          <a:xfrm>
            <a:off x="498516" y="1387367"/>
            <a:ext cx="1629828" cy="89512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按需自助服务</a:t>
            </a:r>
            <a:endParaRPr lang="zh-CN" altLang="en-US" sz="2000" dirty="0">
              <a:latin typeface="微软雅黑" panose="020B0503020204020204" pitchFamily="34" charset="-122"/>
              <a:ea typeface="微软雅黑" panose="020B0503020204020204" pitchFamily="34" charset="-122"/>
            </a:endParaRPr>
          </a:p>
        </p:txBody>
      </p:sp>
      <p:sp>
        <p:nvSpPr>
          <p:cNvPr id="46" name="圆角矩形 4"/>
          <p:cNvSpPr>
            <a:spLocks noChangeArrowheads="1"/>
          </p:cNvSpPr>
          <p:nvPr/>
        </p:nvSpPr>
        <p:spPr bwMode="auto">
          <a:xfrm>
            <a:off x="187354" y="2755677"/>
            <a:ext cx="2240533" cy="3444884"/>
          </a:xfrm>
          <a:prstGeom prst="roundRect">
            <a:avLst>
              <a:gd name="adj" fmla="val 12852"/>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云计算可按照多种计量方式（如按次付费或充值使用等）自动控制或量化资源，计量的对象可以是存储空间、计算能力、网络带宽或活跃的账户数等。</a:t>
            </a:r>
            <a:endParaRPr lang="en-US" altLang="zh-CN" sz="20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51" name="圆角矩形 12"/>
          <p:cNvSpPr>
            <a:spLocks noChangeArrowheads="1"/>
          </p:cNvSpPr>
          <p:nvPr/>
        </p:nvSpPr>
        <p:spPr bwMode="auto">
          <a:xfrm>
            <a:off x="3200400" y="2755677"/>
            <a:ext cx="5691352" cy="3444884"/>
          </a:xfrm>
          <a:prstGeom prst="roundRect">
            <a:avLst>
              <a:gd name="adj" fmla="val 12852"/>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8853" lvl="1" indent="0"/>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云计算根据</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服务模式的不同提供不同的资源计量方法</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（如测量活跃用户数量、存储空间、处理能力等</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2" name="圆角矩形 3"/>
          <p:cNvSpPr>
            <a:spLocks noChangeArrowheads="1"/>
          </p:cNvSpPr>
          <p:nvPr/>
        </p:nvSpPr>
        <p:spPr bwMode="auto">
          <a:xfrm>
            <a:off x="2318684" y="1387366"/>
            <a:ext cx="1460763"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泛在接入</a:t>
            </a:r>
            <a:endParaRPr lang="zh-CN" altLang="en-US" sz="2000" dirty="0">
              <a:latin typeface="微软雅黑" panose="020B0503020204020204" pitchFamily="34" charset="-122"/>
              <a:ea typeface="微软雅黑" panose="020B0503020204020204" pitchFamily="34" charset="-122"/>
            </a:endParaRPr>
          </a:p>
        </p:txBody>
      </p:sp>
      <p:sp>
        <p:nvSpPr>
          <p:cNvPr id="23" name="圆角矩形 3"/>
          <p:cNvSpPr>
            <a:spLocks noChangeArrowheads="1"/>
          </p:cNvSpPr>
          <p:nvPr/>
        </p:nvSpPr>
        <p:spPr bwMode="auto">
          <a:xfrm>
            <a:off x="4056249" y="1370146"/>
            <a:ext cx="1524725"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资源池化</a:t>
            </a:r>
            <a:endParaRPr lang="zh-CN" altLang="en-US" sz="2000" dirty="0">
              <a:latin typeface="微软雅黑" panose="020B0503020204020204" pitchFamily="34" charset="-122"/>
              <a:ea typeface="微软雅黑" panose="020B0503020204020204" pitchFamily="34" charset="-122"/>
            </a:endParaRPr>
          </a:p>
        </p:txBody>
      </p:sp>
      <p:sp>
        <p:nvSpPr>
          <p:cNvPr id="24" name="圆角矩形 3"/>
          <p:cNvSpPr>
            <a:spLocks noChangeArrowheads="1"/>
          </p:cNvSpPr>
          <p:nvPr/>
        </p:nvSpPr>
        <p:spPr bwMode="auto">
          <a:xfrm>
            <a:off x="5797598" y="1387366"/>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r>
              <a:rPr lang="zh-CN" altLang="zh-CN" sz="2000" dirty="0">
                <a:latin typeface="微软雅黑" panose="020B0503020204020204" pitchFamily="34" charset="-122"/>
                <a:ea typeface="微软雅黑" panose="020B0503020204020204" pitchFamily="34" charset="-122"/>
              </a:rPr>
              <a:t>快速伸缩性</a:t>
            </a:r>
            <a:endParaRPr lang="zh-CN" altLang="en-US" sz="2000" dirty="0">
              <a:latin typeface="微软雅黑" panose="020B0503020204020204" pitchFamily="34" charset="-122"/>
              <a:ea typeface="微软雅黑" panose="020B0503020204020204" pitchFamily="34" charset="-122"/>
            </a:endParaRPr>
          </a:p>
        </p:txBody>
      </p:sp>
      <p:sp>
        <p:nvSpPr>
          <p:cNvPr id="27" name="圆角矩形 3"/>
          <p:cNvSpPr>
            <a:spLocks noChangeArrowheads="1"/>
          </p:cNvSpPr>
          <p:nvPr/>
        </p:nvSpPr>
        <p:spPr bwMode="auto">
          <a:xfrm>
            <a:off x="7573863" y="1366344"/>
            <a:ext cx="1454528" cy="880469"/>
          </a:xfrm>
          <a:prstGeom prst="roundRect">
            <a:avLst>
              <a:gd name="adj" fmla="val 50000"/>
            </a:avLst>
          </a:prstGeom>
          <a:solidFill>
            <a:schemeClr val="tx1"/>
          </a:solidFill>
          <a:ln w="76200">
            <a:solidFill>
              <a:schemeClr val="accent1">
                <a:lumMod val="60000"/>
                <a:lumOff val="40000"/>
              </a:schemeClr>
            </a:solidFill>
            <a:round/>
            <a:headEnd/>
            <a:tailEnd/>
          </a:ln>
          <a:extLst/>
        </p:spPr>
        <p:txBody>
          <a:bodyPr anchor="ctr"/>
          <a:lstStyle/>
          <a:p>
            <a:pPr algn="ct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服务可计量</a:t>
            </a:r>
            <a:endParaRPr lang="zh-CN" altLang="en-US" sz="2000" b="1" dirty="0">
              <a:solidFill>
                <a:schemeClr val="bg2">
                  <a:lumMod val="95000"/>
                  <a:lumOff val="5000"/>
                </a:schemeClr>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587106" y="4212528"/>
            <a:ext cx="454074" cy="531181"/>
            <a:chOff x="2337509" y="1025679"/>
            <a:chExt cx="454074" cy="531181"/>
          </a:xfrm>
          <a:solidFill>
            <a:srgbClr val="00B0F0"/>
          </a:solidFill>
        </p:grpSpPr>
        <p:sp>
          <p:nvSpPr>
            <p:cNvPr id="29" name="右箭头 28"/>
            <p:cNvSpPr/>
            <p:nvPr/>
          </p:nvSpPr>
          <p:spPr>
            <a:xfrm>
              <a:off x="2337509" y="1025679"/>
              <a:ext cx="454074" cy="531181"/>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0" name="右箭头 4"/>
            <p:cNvSpPr/>
            <p:nvPr/>
          </p:nvSpPr>
          <p:spPr>
            <a:xfrm>
              <a:off x="2337509" y="1131915"/>
              <a:ext cx="317852" cy="31870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zh-CN" altLang="en-US" sz="2400" kern="1200"/>
            </a:p>
          </p:txBody>
        </p:sp>
      </p:grpSp>
    </p:spTree>
    <p:extLst>
      <p:ext uri="{BB962C8B-B14F-4D97-AF65-F5344CB8AC3E}">
        <p14:creationId xmlns:p14="http://schemas.microsoft.com/office/powerpoint/2010/main" val="391488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p:tgtEl>
                                          <p:spTgt spid="27"/>
                                        </p:tgtEl>
                                        <p:attrNameLst>
                                          <p:attrName>ppt_y</p:attrName>
                                        </p:attrNameLst>
                                      </p:cBhvr>
                                      <p:tavLst>
                                        <p:tav tm="0">
                                          <p:val>
                                            <p:strVal val="#ppt_y+#ppt_h*1.125000"/>
                                          </p:val>
                                        </p:tav>
                                        <p:tav tm="100000">
                                          <p:val>
                                            <p:strVal val="#ppt_y"/>
                                          </p:val>
                                        </p:tav>
                                      </p:tavLst>
                                    </p:anim>
                                    <p:animEffect transition="in" filter="wipe(up)">
                                      <p:cBhvr>
                                        <p:cTn id="8" dur="500"/>
                                        <p:tgtEl>
                                          <p:spTgt spid="27"/>
                                        </p:tgtEl>
                                      </p:cBhvr>
                                    </p:animEffect>
                                  </p:childTnLst>
                                </p:cTn>
                              </p:par>
                            </p:childTnLst>
                          </p:cTn>
                        </p:par>
                        <p:par>
                          <p:cTn id="9" fill="hold">
                            <p:stCondLst>
                              <p:cond delay="500"/>
                            </p:stCondLst>
                            <p:childTnLst>
                              <p:par>
                                <p:cTn id="10" presetID="1" presetClass="entr" presetSubtype="0" fill="hold" nodeType="afterEffect">
                                  <p:stCondLst>
                                    <p:cond delay="0"/>
                                  </p:stCondLst>
                                  <p:childTnLst>
                                    <p:set>
                                      <p:cBhvr>
                                        <p:cTn id="11" dur="1" fill="hold">
                                          <p:stCondLst>
                                            <p:cond delay="0"/>
                                          </p:stCondLst>
                                        </p:cTn>
                                        <p:tgtEl>
                                          <p:spTgt spid="28"/>
                                        </p:tgtEl>
                                        <p:attrNameLst>
                                          <p:attrName>style.visibility</p:attrName>
                                        </p:attrNameLst>
                                      </p:cBhvr>
                                      <p:to>
                                        <p:strVal val="visible"/>
                                      </p:to>
                                    </p:se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1"/>
                                        </p:tgtEl>
                                        <p:attrNameLst>
                                          <p:attrName>style.visibility</p:attrName>
                                        </p:attrNameLst>
                                      </p:cBhvr>
                                      <p:to>
                                        <p:strVal val="visible"/>
                                      </p:to>
                                    </p:set>
                                    <p:animEffect transition="in" filter="fade">
                                      <p:cBhvr>
                                        <p:cTn id="15" dur="1000"/>
                                        <p:tgtEl>
                                          <p:spTgt spid="51"/>
                                        </p:tgtEl>
                                      </p:cBhvr>
                                    </p:animEffect>
                                    <p:anim calcmode="lin" valueType="num">
                                      <p:cBhvr>
                                        <p:cTn id="16" dur="1000" fill="hold"/>
                                        <p:tgtEl>
                                          <p:spTgt spid="51"/>
                                        </p:tgtEl>
                                        <p:attrNameLst>
                                          <p:attrName>ppt_x</p:attrName>
                                        </p:attrNameLst>
                                      </p:cBhvr>
                                      <p:tavLst>
                                        <p:tav tm="0">
                                          <p:val>
                                            <p:strVal val="#ppt_x"/>
                                          </p:val>
                                        </p:tav>
                                        <p:tav tm="100000">
                                          <p:val>
                                            <p:strVal val="#ppt_x"/>
                                          </p:val>
                                        </p:tav>
                                      </p:tavLst>
                                    </p:anim>
                                    <p:anim calcmode="lin" valueType="num">
                                      <p:cBhvr>
                                        <p:cTn id="17"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475656" y="1484783"/>
            <a:ext cx="4075361" cy="3059395"/>
            <a:chOff x="897319" y="1498279"/>
            <a:chExt cx="5102655" cy="3239730"/>
          </a:xfrm>
        </p:grpSpPr>
        <p:sp>
          <p:nvSpPr>
            <p:cNvPr id="8197" name="Oval 5"/>
            <p:cNvSpPr>
              <a:spLocks noChangeArrowheads="1"/>
            </p:cNvSpPr>
            <p:nvPr/>
          </p:nvSpPr>
          <p:spPr bwMode="auto">
            <a:xfrm>
              <a:off x="897319" y="1498279"/>
              <a:ext cx="5102655" cy="3239730"/>
            </a:xfrm>
            <a:prstGeom prst="ellipse">
              <a:avLst/>
            </a:prstGeom>
            <a:solidFill>
              <a:schemeClr val="accent3">
                <a:lumMod val="40000"/>
                <a:lumOff val="60000"/>
              </a:schemeClr>
            </a:solidFill>
            <a:ln>
              <a:noFill/>
              <a:headEnd/>
              <a:tailEnd/>
            </a:ln>
          </p:spPr>
          <p:style>
            <a:lnRef idx="2">
              <a:schemeClr val="accent1">
                <a:shade val="50000"/>
              </a:schemeClr>
            </a:lnRef>
            <a:fillRef idx="1">
              <a:schemeClr val="accent1"/>
            </a:fillRef>
            <a:effectRef idx="0">
              <a:schemeClr val="accent1"/>
            </a:effectRef>
            <a:fontRef idx="minor">
              <a:schemeClr val="lt1"/>
            </a:fontRef>
          </p:style>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4000" b="1" dirty="0" smtClean="0">
                  <a:solidFill>
                    <a:srgbClr val="FF0000"/>
                  </a:solidFill>
                  <a:latin typeface="Arial Black" pitchFamily="32" charset="0"/>
                </a:rPr>
                <a:t>公有云</a:t>
              </a:r>
              <a:endParaRPr lang="en-US" sz="4000" b="1" dirty="0">
                <a:solidFill>
                  <a:srgbClr val="FF0000"/>
                </a:solidFill>
                <a:latin typeface="Arial Black" pitchFamily="32" charset="0"/>
              </a:endParaRPr>
            </a:p>
          </p:txBody>
        </p:sp>
        <p:pic>
          <p:nvPicPr>
            <p:cNvPr id="8201" name="Picture 9"/>
            <p:cNvPicPr>
              <a:picLocks noChangeAspect="1" noChangeArrowheads="1"/>
            </p:cNvPicPr>
            <p:nvPr/>
          </p:nvPicPr>
          <p:blipFill>
            <a:blip r:embed="rId3" cstate="print"/>
            <a:srcRect/>
            <a:stretch>
              <a:fillRect/>
            </a:stretch>
          </p:blipFill>
          <p:spPr bwMode="auto">
            <a:xfrm>
              <a:off x="3855786" y="1687395"/>
              <a:ext cx="969379" cy="392692"/>
            </a:xfrm>
            <a:prstGeom prst="rect">
              <a:avLst/>
            </a:prstGeom>
            <a:noFill/>
            <a:ln w="9525">
              <a:noFill/>
              <a:round/>
              <a:headEnd/>
              <a:tailEnd/>
            </a:ln>
            <a:effectLst/>
          </p:spPr>
        </p:pic>
        <p:pic>
          <p:nvPicPr>
            <p:cNvPr id="8202" name="Picture 10"/>
            <p:cNvPicPr>
              <a:picLocks noChangeAspect="1" noChangeArrowheads="1"/>
            </p:cNvPicPr>
            <p:nvPr/>
          </p:nvPicPr>
          <p:blipFill>
            <a:blip r:embed="rId4" cstate="print"/>
            <a:srcRect/>
            <a:stretch>
              <a:fillRect/>
            </a:stretch>
          </p:blipFill>
          <p:spPr bwMode="auto">
            <a:xfrm>
              <a:off x="4049926" y="2847218"/>
              <a:ext cx="1296078" cy="469961"/>
            </a:xfrm>
            <a:prstGeom prst="rect">
              <a:avLst/>
            </a:prstGeom>
            <a:noFill/>
            <a:ln w="9525">
              <a:noFill/>
              <a:round/>
              <a:headEnd/>
              <a:tailEnd/>
            </a:ln>
            <a:effectLst/>
          </p:spPr>
        </p:pic>
        <p:pic>
          <p:nvPicPr>
            <p:cNvPr id="8203" name="Picture 11"/>
            <p:cNvPicPr>
              <a:picLocks noChangeAspect="1" noChangeArrowheads="1"/>
            </p:cNvPicPr>
            <p:nvPr/>
          </p:nvPicPr>
          <p:blipFill>
            <a:blip r:embed="rId5" cstate="print"/>
            <a:srcRect/>
            <a:stretch>
              <a:fillRect/>
            </a:stretch>
          </p:blipFill>
          <p:spPr bwMode="auto">
            <a:xfrm>
              <a:off x="4186626" y="2387721"/>
              <a:ext cx="1580160" cy="402997"/>
            </a:xfrm>
            <a:prstGeom prst="rect">
              <a:avLst/>
            </a:prstGeom>
            <a:noFill/>
            <a:ln w="9525">
              <a:noFill/>
              <a:round/>
              <a:headEnd/>
              <a:tailEnd/>
            </a:ln>
            <a:effectLst/>
          </p:spPr>
        </p:pic>
      </p:grpSp>
      <p:grpSp>
        <p:nvGrpSpPr>
          <p:cNvPr id="2" name="Group 1"/>
          <p:cNvGrpSpPr>
            <a:grpSpLocks/>
          </p:cNvGrpSpPr>
          <p:nvPr/>
        </p:nvGrpSpPr>
        <p:grpSpPr bwMode="auto">
          <a:xfrm>
            <a:off x="4102742" y="3265260"/>
            <a:ext cx="4074651" cy="3199109"/>
            <a:chOff x="2268" y="2086"/>
            <a:chExt cx="4082" cy="2472"/>
          </a:xfrm>
        </p:grpSpPr>
        <p:sp>
          <p:nvSpPr>
            <p:cNvPr id="8194" name="Oval 2"/>
            <p:cNvSpPr>
              <a:spLocks noChangeArrowheads="1"/>
            </p:cNvSpPr>
            <p:nvPr/>
          </p:nvSpPr>
          <p:spPr bwMode="auto">
            <a:xfrm>
              <a:off x="2268" y="2086"/>
              <a:ext cx="4082" cy="2472"/>
            </a:xfrm>
            <a:prstGeom prst="ellipse">
              <a:avLst/>
            </a:prstGeom>
            <a:solidFill>
              <a:schemeClr val="accent2">
                <a:lumMod val="40000"/>
                <a:lumOff val="60000"/>
              </a:schemeClr>
            </a:solidFill>
            <a:ln>
              <a:noFill/>
              <a:headEnd/>
              <a:tailEnd/>
            </a:ln>
          </p:spPr>
          <p:style>
            <a:lnRef idx="3">
              <a:schemeClr val="lt1"/>
            </a:lnRef>
            <a:fillRef idx="1">
              <a:schemeClr val="accent2"/>
            </a:fillRef>
            <a:effectRef idx="1">
              <a:schemeClr val="accent2"/>
            </a:effectRef>
            <a:fontRef idx="minor">
              <a:schemeClr val="lt1"/>
            </a:fontRef>
          </p:style>
          <p:txBody>
            <a:bodyPr wrap="none" lIns="90000" tIns="45000" rIns="90000" bIns="45000" anchor="ctr"/>
            <a:lstStyle/>
            <a:p>
              <a:pPr algn="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endParaRPr lang="en-US" dirty="0">
                <a:latin typeface="Arial Black" pitchFamily="32" charset="0"/>
              </a:endParaRPr>
            </a:p>
            <a:p>
              <a:pPr algn="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4000" dirty="0" smtClean="0">
                  <a:solidFill>
                    <a:srgbClr val="FF0000"/>
                  </a:solidFill>
                  <a:latin typeface="Arial Black" pitchFamily="32" charset="0"/>
                </a:rPr>
                <a:t>私有云</a:t>
              </a:r>
              <a:endParaRPr lang="en-US" sz="4000" dirty="0">
                <a:solidFill>
                  <a:srgbClr val="FF0000"/>
                </a:solidFill>
                <a:latin typeface="Arial Black" pitchFamily="32" charset="0"/>
              </a:endParaRPr>
            </a:p>
          </p:txBody>
        </p:sp>
        <p:pic>
          <p:nvPicPr>
            <p:cNvPr id="8195" name="Picture 3"/>
            <p:cNvPicPr>
              <a:picLocks noChangeAspect="1" noChangeArrowheads="1"/>
            </p:cNvPicPr>
            <p:nvPr/>
          </p:nvPicPr>
          <p:blipFill>
            <a:blip r:embed="rId6" cstate="print"/>
            <a:srcRect/>
            <a:stretch>
              <a:fillRect/>
            </a:stretch>
          </p:blipFill>
          <p:spPr bwMode="auto">
            <a:xfrm>
              <a:off x="4366" y="2558"/>
              <a:ext cx="896" cy="412"/>
            </a:xfrm>
            <a:prstGeom prst="rect">
              <a:avLst/>
            </a:prstGeom>
            <a:ln>
              <a:headEnd/>
              <a:tailEnd/>
            </a:ln>
          </p:spPr>
          <p:style>
            <a:lnRef idx="1">
              <a:schemeClr val="accent4"/>
            </a:lnRef>
            <a:fillRef idx="3">
              <a:schemeClr val="accent4"/>
            </a:fillRef>
            <a:effectRef idx="2">
              <a:schemeClr val="accent4"/>
            </a:effectRef>
            <a:fontRef idx="minor">
              <a:schemeClr val="lt1"/>
            </a:fontRef>
          </p:style>
        </p:pic>
      </p:grpSp>
      <p:sp>
        <p:nvSpPr>
          <p:cNvPr id="8196" name="AutoShape 4"/>
          <p:cNvSpPr>
            <a:spLocks noChangeArrowheads="1"/>
          </p:cNvSpPr>
          <p:nvPr/>
        </p:nvSpPr>
        <p:spPr bwMode="auto">
          <a:xfrm>
            <a:off x="259360" y="367620"/>
            <a:ext cx="8749602" cy="958285"/>
          </a:xfrm>
          <a:prstGeom prst="roundRect">
            <a:avLst>
              <a:gd name="adj" fmla="val 16667"/>
            </a:avLst>
          </a:prstGeom>
          <a:solidFill>
            <a:srgbClr val="99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 pos="8469630" algn="l"/>
              </a:tabLst>
            </a:pPr>
            <a:r>
              <a:rPr lang="zh-CN" altLang="en-US" sz="3200" dirty="0" smtClean="0">
                <a:solidFill>
                  <a:srgbClr val="FF0000"/>
                </a:solidFill>
                <a:latin typeface="Arial Black" pitchFamily="32" charset="0"/>
              </a:rPr>
              <a:t>“ </a:t>
            </a:r>
            <a:r>
              <a:rPr lang="en-US" sz="3200" dirty="0" smtClean="0">
                <a:solidFill>
                  <a:srgbClr val="FF0000"/>
                </a:solidFill>
                <a:latin typeface="Arial Black" pitchFamily="32" charset="0"/>
              </a:rPr>
              <a:t>4 </a:t>
            </a:r>
            <a:r>
              <a:rPr lang="zh-CN" altLang="en-US" sz="3200" dirty="0" smtClean="0">
                <a:solidFill>
                  <a:srgbClr val="FF0000"/>
                </a:solidFill>
                <a:latin typeface="Arial Black" pitchFamily="32" charset="0"/>
              </a:rPr>
              <a:t>”</a:t>
            </a:r>
            <a:r>
              <a:rPr lang="en-US" sz="3200" dirty="0" smtClean="0">
                <a:solidFill>
                  <a:srgbClr val="FF0000"/>
                </a:solidFill>
                <a:effectLst>
                  <a:outerShdw blurRad="38100" dist="38100" dir="2700000" algn="tl">
                    <a:srgbClr val="000000"/>
                  </a:outerShdw>
                </a:effectLst>
                <a:latin typeface="Arial Black" pitchFamily="32" charset="0"/>
              </a:rPr>
              <a:t> </a:t>
            </a:r>
            <a:r>
              <a:rPr lang="zh-CN" altLang="en-US" sz="2800" dirty="0" smtClean="0">
                <a:solidFill>
                  <a:schemeClr val="bg1"/>
                </a:solidFill>
                <a:latin typeface="AR PL UKai TW" charset="0"/>
              </a:rPr>
              <a:t>种部署模型（</a:t>
            </a:r>
            <a:r>
              <a:rPr lang="en-US" altLang="zh-CN" sz="2800" dirty="0" smtClean="0">
                <a:solidFill>
                  <a:schemeClr val="bg1"/>
                </a:solidFill>
                <a:latin typeface="AR PL UKai TW" charset="0"/>
              </a:rPr>
              <a:t>P14</a:t>
            </a:r>
            <a:r>
              <a:rPr lang="zh-CN" altLang="en-US" sz="2800" dirty="0" smtClean="0">
                <a:solidFill>
                  <a:schemeClr val="bg1"/>
                </a:solidFill>
                <a:latin typeface="AR PL UKai TW" charset="0"/>
              </a:rPr>
              <a:t>）</a:t>
            </a:r>
            <a:endParaRPr lang="en-US" sz="2800" dirty="0">
              <a:solidFill>
                <a:schemeClr val="bg1"/>
              </a:solidFill>
              <a:latin typeface="AR PL UKai TW" charset="0"/>
            </a:endParaRPr>
          </a:p>
        </p:txBody>
      </p:sp>
      <p:sp>
        <p:nvSpPr>
          <p:cNvPr id="8204" name="Oval 12"/>
          <p:cNvSpPr>
            <a:spLocks noChangeArrowheads="1"/>
          </p:cNvSpPr>
          <p:nvPr/>
        </p:nvSpPr>
        <p:spPr bwMode="auto">
          <a:xfrm>
            <a:off x="820188" y="4146836"/>
            <a:ext cx="3792538" cy="2317533"/>
          </a:xfrm>
          <a:prstGeom prst="ellipse">
            <a:avLst/>
          </a:prstGeom>
          <a:solidFill>
            <a:schemeClr val="accent2">
              <a:lumMod val="60000"/>
              <a:lumOff val="40000"/>
            </a:schemeClr>
          </a:solidFill>
          <a:ln>
            <a:noFill/>
            <a:headEnd/>
            <a:tailEnd/>
          </a:ln>
        </p:spPr>
        <p:style>
          <a:lnRef idx="1">
            <a:schemeClr val="accent3"/>
          </a:lnRef>
          <a:fillRef idx="1001">
            <a:schemeClr val="dk2"/>
          </a:fillRef>
          <a:effectRef idx="2">
            <a:schemeClr val="accent3"/>
          </a:effectRef>
          <a:fontRef idx="minor">
            <a:schemeClr val="lt1"/>
          </a:fontRef>
        </p:style>
        <p:txBody>
          <a:bodyPr wrap="none" lIns="0" tIns="0" rIns="0" bIns="0" anchor="ctr" anchorCtr="1"/>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4000" b="1" dirty="0" smtClean="0">
                <a:solidFill>
                  <a:srgbClr val="FF0000"/>
                </a:solidFill>
                <a:latin typeface="+mn-ea"/>
              </a:rPr>
              <a:t>社区云</a:t>
            </a:r>
            <a:endParaRPr lang="en-US" sz="4000" b="1" dirty="0">
              <a:solidFill>
                <a:srgbClr val="FF0000"/>
              </a:solidFill>
              <a:latin typeface="+mn-ea"/>
            </a:endParaRPr>
          </a:p>
        </p:txBody>
      </p:sp>
      <p:grpSp>
        <p:nvGrpSpPr>
          <p:cNvPr id="5" name="组合 4"/>
          <p:cNvGrpSpPr/>
          <p:nvPr/>
        </p:nvGrpSpPr>
        <p:grpSpPr>
          <a:xfrm>
            <a:off x="2804865" y="3649680"/>
            <a:ext cx="2867949" cy="1454478"/>
            <a:chOff x="2804865" y="3649680"/>
            <a:chExt cx="2867949" cy="1454478"/>
          </a:xfrm>
        </p:grpSpPr>
        <p:sp>
          <p:nvSpPr>
            <p:cNvPr id="8198" name="Text Box 6"/>
            <p:cNvSpPr txBox="1">
              <a:spLocks noChangeArrowheads="1"/>
            </p:cNvSpPr>
            <p:nvPr/>
          </p:nvSpPr>
          <p:spPr bwMode="auto">
            <a:xfrm>
              <a:off x="2804865" y="3993930"/>
              <a:ext cx="2867949" cy="958491"/>
            </a:xfrm>
            <a:prstGeom prst="rect">
              <a:avLst/>
            </a:prstGeom>
            <a:noFill/>
            <a:ln w="9525">
              <a:noFill/>
              <a:round/>
              <a:headEnd/>
              <a:tailEnd/>
            </a:ln>
            <a:effectLst/>
          </p:spPr>
          <p:txBody>
            <a:bodyPr lIns="80991" tIns="40496" rIns="80991" bIns="40496"/>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4400" b="1" dirty="0" smtClean="0">
                  <a:solidFill>
                    <a:srgbClr val="FF0000"/>
                  </a:solidFill>
                  <a:latin typeface="Arial Black" pitchFamily="32" charset="0"/>
                </a:rPr>
                <a:t>混合云</a:t>
              </a:r>
              <a:endParaRPr lang="en-US" sz="4400" b="1" dirty="0">
                <a:solidFill>
                  <a:srgbClr val="FF0000"/>
                </a:solidFill>
                <a:latin typeface="Arial Black" pitchFamily="32" charset="0"/>
              </a:endParaRPr>
            </a:p>
          </p:txBody>
        </p:sp>
        <p:sp>
          <p:nvSpPr>
            <p:cNvPr id="3" name="椭圆 2"/>
            <p:cNvSpPr/>
            <p:nvPr/>
          </p:nvSpPr>
          <p:spPr>
            <a:xfrm>
              <a:off x="3203848" y="3649680"/>
              <a:ext cx="2054826" cy="145447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灯片编号占位符 5"/>
          <p:cNvSpPr>
            <a:spLocks noGrp="1"/>
          </p:cNvSpPr>
          <p:nvPr>
            <p:ph type="sldNum" sz="quarter" idx="12"/>
          </p:nvPr>
        </p:nvSpPr>
        <p:spPr>
          <a:xfrm>
            <a:off x="282036" y="6537325"/>
            <a:ext cx="538152" cy="320675"/>
          </a:xfrm>
        </p:spPr>
        <p:txBody>
          <a:bodyPr/>
          <a:lstStyle/>
          <a:p>
            <a:fld id="{084A2128-6ACC-4FE1-A0E5-A9D763EBD3F4}" type="slidenum">
              <a:rPr lang="en-US" altLang="zh-CN" smtClean="0">
                <a:solidFill>
                  <a:srgbClr val="FFFFFF"/>
                </a:solidFill>
              </a:rPr>
              <a:pPr/>
              <a:t>14</a:t>
            </a:fld>
            <a:endParaRPr lang="en-US" altLang="zh-CN">
              <a:solidFill>
                <a:srgbClr val="FFFFFF"/>
              </a:solidFill>
            </a:endParaRPr>
          </a:p>
        </p:txBody>
      </p:sp>
    </p:spTree>
    <p:extLst>
      <p:ext uri="{BB962C8B-B14F-4D97-AF65-F5344CB8AC3E}">
        <p14:creationId xmlns:p14="http://schemas.microsoft.com/office/powerpoint/2010/main" val="13468607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ppt_x</p:attrName>
                                        </p:attrNameLst>
                                      </p:cBhvr>
                                      <p:tavLst>
                                        <p:tav tm="0">
                                          <p:val>
                                            <p:strVal val="#ppt_x"/>
                                          </p:val>
                                        </p:tav>
                                        <p:tav tm="100000">
                                          <p:val>
                                            <p:strVal val="#ppt_x"/>
                                          </p:val>
                                        </p:tav>
                                      </p:tavLst>
                                    </p:anim>
                                    <p:anim calcmode="lin" valueType="num">
                                      <p:cBhvr>
                                        <p:cTn id="9" dur="2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42" presetClass="entr" presetSubtype="0" fill="hold" grpId="0" nodeType="afterEffect">
                                  <p:stCondLst>
                                    <p:cond delay="500"/>
                                  </p:stCondLst>
                                  <p:childTnLst>
                                    <p:set>
                                      <p:cBhvr>
                                        <p:cTn id="18" dur="1" fill="hold">
                                          <p:stCondLst>
                                            <p:cond delay="0"/>
                                          </p:stCondLst>
                                        </p:cTn>
                                        <p:tgtEl>
                                          <p:spTgt spid="8204"/>
                                        </p:tgtEl>
                                        <p:attrNameLst>
                                          <p:attrName>style.visibility</p:attrName>
                                        </p:attrNameLst>
                                      </p:cBhvr>
                                      <p:to>
                                        <p:strVal val="visible"/>
                                      </p:to>
                                    </p:set>
                                    <p:animEffect transition="in" filter="fade">
                                      <p:cBhvr>
                                        <p:cTn id="19" dur="2000"/>
                                        <p:tgtEl>
                                          <p:spTgt spid="8204"/>
                                        </p:tgtEl>
                                      </p:cBhvr>
                                    </p:animEffect>
                                    <p:anim calcmode="lin" valueType="num">
                                      <p:cBhvr>
                                        <p:cTn id="20" dur="2000" fill="hold"/>
                                        <p:tgtEl>
                                          <p:spTgt spid="8204"/>
                                        </p:tgtEl>
                                        <p:attrNameLst>
                                          <p:attrName>ppt_x</p:attrName>
                                        </p:attrNameLst>
                                      </p:cBhvr>
                                      <p:tavLst>
                                        <p:tav tm="0">
                                          <p:val>
                                            <p:strVal val="#ppt_x"/>
                                          </p:val>
                                        </p:tav>
                                        <p:tav tm="100000">
                                          <p:val>
                                            <p:strVal val="#ppt_x"/>
                                          </p:val>
                                        </p:tav>
                                      </p:tavLst>
                                    </p:anim>
                                    <p:anim calcmode="lin" valueType="num">
                                      <p:cBhvr>
                                        <p:cTn id="21" dur="2000" fill="hold"/>
                                        <p:tgtEl>
                                          <p:spTgt spid="8204"/>
                                        </p:tgtEl>
                                        <p:attrNameLst>
                                          <p:attrName>ppt_y</p:attrName>
                                        </p:attrNameLst>
                                      </p:cBhvr>
                                      <p:tavLst>
                                        <p:tav tm="0">
                                          <p:val>
                                            <p:strVal val="#ppt_y+.1"/>
                                          </p:val>
                                        </p:tav>
                                        <p:tav tm="100000">
                                          <p:val>
                                            <p:strVal val="#ppt_y"/>
                                          </p:val>
                                        </p:tav>
                                      </p:tavLst>
                                    </p:anim>
                                  </p:childTnLst>
                                </p:cTn>
                              </p:par>
                            </p:childTnLst>
                          </p:cTn>
                        </p:par>
                        <p:par>
                          <p:cTn id="22" fill="hold">
                            <p:stCondLst>
                              <p:cond delay="5500"/>
                            </p:stCondLst>
                            <p:childTnLst>
                              <p:par>
                                <p:cTn id="23" presetID="1" presetClass="entr" presetSubtype="0" fill="hold" nodeType="afterEffect">
                                  <p:stCondLst>
                                    <p:cond delay="50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私有云</a:t>
            </a:r>
            <a:r>
              <a:rPr lang="en-US" altLang="zh-CN" dirty="0" smtClean="0"/>
              <a:t>——</a:t>
            </a:r>
            <a:r>
              <a:rPr lang="zh-CN" altLang="en-US" dirty="0" smtClean="0"/>
              <a:t>两种方式</a:t>
            </a:r>
            <a:endParaRPr lang="zh-CN" altLang="en-US" dirty="0"/>
          </a:p>
        </p:txBody>
      </p:sp>
      <p:sp>
        <p:nvSpPr>
          <p:cNvPr id="3" name="内容占位符 2"/>
          <p:cNvSpPr>
            <a:spLocks noGrp="1"/>
          </p:cNvSpPr>
          <p:nvPr>
            <p:ph idx="1"/>
          </p:nvPr>
        </p:nvSpPr>
        <p:spPr>
          <a:xfrm>
            <a:off x="349066" y="1493882"/>
            <a:ext cx="8493100" cy="536848"/>
          </a:xfrm>
        </p:spPr>
        <p:txBody>
          <a:bodyPr/>
          <a:lstStyle/>
          <a:p>
            <a:r>
              <a:rPr lang="zh-CN" altLang="en-US" dirty="0"/>
              <a:t>场内私有</a:t>
            </a:r>
            <a:r>
              <a:rPr lang="zh-CN" altLang="en-US" dirty="0" smtClean="0"/>
              <a:t>云：基础设施的建立、管理和运营由客户自己完成</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15</a:t>
            </a:fld>
            <a:endParaRPr lang="en-US" altLang="en-US" dirty="0"/>
          </a:p>
        </p:txBody>
      </p:sp>
      <p:sp>
        <p:nvSpPr>
          <p:cNvPr id="5" name="Rectangle 2"/>
          <p:cNvSpPr>
            <a:spLocks noChangeArrowheads="1"/>
          </p:cNvSpPr>
          <p:nvPr/>
        </p:nvSpPr>
        <p:spPr bwMode="auto">
          <a:xfrm>
            <a:off x="457200" y="2060847"/>
            <a:ext cx="1519455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3301017075"/>
              </p:ext>
            </p:extLst>
          </p:nvPr>
        </p:nvGraphicFramePr>
        <p:xfrm>
          <a:off x="240932" y="2086207"/>
          <a:ext cx="8709368" cy="4248472"/>
        </p:xfrm>
        <a:graphic>
          <a:graphicData uri="http://schemas.openxmlformats.org/presentationml/2006/ole">
            <mc:AlternateContent xmlns:mc="http://schemas.openxmlformats.org/markup-compatibility/2006">
              <mc:Choice xmlns:v="urn:schemas-microsoft-com:vml" Requires="v">
                <p:oleObj spid="_x0000_s26687" name="Visio" r:id="rId3" imgW="5943577" imgH="2904995" progId="Visio.Drawing.15">
                  <p:embed/>
                </p:oleObj>
              </mc:Choice>
              <mc:Fallback>
                <p:oleObj name="Visio" r:id="rId3" imgW="5943577" imgH="2904995"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0932" y="2086207"/>
                        <a:ext cx="8709368" cy="4248472"/>
                      </a:xfrm>
                      <a:prstGeom prst="rect">
                        <a:avLst/>
                      </a:prstGeom>
                      <a:noFill/>
                    </p:spPr>
                  </p:pic>
                </p:oleObj>
              </mc:Fallback>
            </mc:AlternateContent>
          </a:graphicData>
        </a:graphic>
      </p:graphicFrame>
      <p:sp>
        <p:nvSpPr>
          <p:cNvPr id="7" name="椭圆 6"/>
          <p:cNvSpPr/>
          <p:nvPr/>
        </p:nvSpPr>
        <p:spPr>
          <a:xfrm>
            <a:off x="1763688" y="2924944"/>
            <a:ext cx="4608512" cy="2952328"/>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76659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200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p:cNvSpPr>
            <a:spLocks noChangeArrowheads="1"/>
          </p:cNvSpPr>
          <p:nvPr/>
        </p:nvSpPr>
        <p:spPr bwMode="auto">
          <a:xfrm>
            <a:off x="153987" y="2188487"/>
            <a:ext cx="177318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4022247058"/>
              </p:ext>
            </p:extLst>
          </p:nvPr>
        </p:nvGraphicFramePr>
        <p:xfrm>
          <a:off x="153988" y="2030730"/>
          <a:ext cx="8810500" cy="4387589"/>
        </p:xfrm>
        <a:graphic>
          <a:graphicData uri="http://schemas.openxmlformats.org/presentationml/2006/ole">
            <mc:AlternateContent xmlns:mc="http://schemas.openxmlformats.org/markup-compatibility/2006">
              <mc:Choice xmlns:v="urn:schemas-microsoft-com:vml" Requires="v">
                <p:oleObj spid="_x0000_s27709" name="Visio" r:id="rId3" imgW="6191385" imgH="3981360" progId="Visio.Drawing.15">
                  <p:embed/>
                </p:oleObj>
              </mc:Choice>
              <mc:Fallback>
                <p:oleObj name="Visio" r:id="rId3" imgW="6191385" imgH="3981360" progId="Visio.Drawing.15">
                  <p:embed/>
                  <p:pic>
                    <p:nvPicPr>
                      <p:cNvPr id="0" name="Object 1"/>
                      <p:cNvPicPr>
                        <a:picLocks noChangeAspect="1" noChangeArrowheads="1"/>
                      </p:cNvPicPr>
                      <p:nvPr/>
                    </p:nvPicPr>
                    <p:blipFill>
                      <a:blip r:embed="rId4"/>
                      <a:srcRect/>
                      <a:stretch>
                        <a:fillRect/>
                      </a:stretch>
                    </p:blipFill>
                    <p:spPr bwMode="auto">
                      <a:xfrm>
                        <a:off x="153988" y="2030730"/>
                        <a:ext cx="8810500" cy="4387589"/>
                      </a:xfrm>
                      <a:prstGeom prst="rect">
                        <a:avLst/>
                      </a:prstGeom>
                      <a:noFill/>
                    </p:spPr>
                  </p:pic>
                </p:oleObj>
              </mc:Fallback>
            </mc:AlternateContent>
          </a:graphicData>
        </a:graphic>
      </p:graphicFrame>
      <p:sp>
        <p:nvSpPr>
          <p:cNvPr id="2" name="标题 1"/>
          <p:cNvSpPr>
            <a:spLocks noGrp="1"/>
          </p:cNvSpPr>
          <p:nvPr>
            <p:ph type="title"/>
          </p:nvPr>
        </p:nvSpPr>
        <p:spPr/>
        <p:txBody>
          <a:bodyPr/>
          <a:lstStyle/>
          <a:p>
            <a:r>
              <a:rPr lang="zh-CN" altLang="en-US" dirty="0"/>
              <a:t>私有云</a:t>
            </a:r>
            <a:r>
              <a:rPr lang="en-US" altLang="zh-CN" dirty="0"/>
              <a:t>——</a:t>
            </a:r>
            <a:r>
              <a:rPr lang="zh-CN" altLang="en-US" dirty="0"/>
              <a:t>两种方式</a:t>
            </a:r>
          </a:p>
        </p:txBody>
      </p:sp>
      <p:sp>
        <p:nvSpPr>
          <p:cNvPr id="3" name="内容占位符 2"/>
          <p:cNvSpPr>
            <a:spLocks noGrp="1"/>
          </p:cNvSpPr>
          <p:nvPr>
            <p:ph idx="1"/>
          </p:nvPr>
        </p:nvSpPr>
        <p:spPr>
          <a:xfrm>
            <a:off x="349066" y="1493882"/>
            <a:ext cx="8493100" cy="536848"/>
          </a:xfrm>
        </p:spPr>
        <p:txBody>
          <a:bodyPr/>
          <a:lstStyle/>
          <a:p>
            <a:r>
              <a:rPr lang="zh-CN" altLang="en-US" dirty="0" smtClean="0"/>
              <a:t>场外私有云：基础设施的建立、管理和运营由云服务商完成</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16</a:t>
            </a:fld>
            <a:endParaRPr lang="en-US" altLang="en-US" dirty="0"/>
          </a:p>
        </p:txBody>
      </p:sp>
      <p:sp>
        <p:nvSpPr>
          <p:cNvPr id="5" name="Rectangle 2"/>
          <p:cNvSpPr>
            <a:spLocks noChangeArrowheads="1"/>
          </p:cNvSpPr>
          <p:nvPr/>
        </p:nvSpPr>
        <p:spPr bwMode="auto">
          <a:xfrm>
            <a:off x="457200" y="2060847"/>
            <a:ext cx="1519455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7" name="椭圆 6"/>
          <p:cNvSpPr/>
          <p:nvPr/>
        </p:nvSpPr>
        <p:spPr>
          <a:xfrm>
            <a:off x="2339752" y="3429000"/>
            <a:ext cx="1656184" cy="1584176"/>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6183263" y="3027632"/>
            <a:ext cx="1269057" cy="2273575"/>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797846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200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2500"/>
                            </p:stCondLst>
                            <p:childTnLst>
                              <p:par>
                                <p:cTn id="9" presetID="3" presetClass="entr" presetSubtype="10" fill="hold" grpId="0" nodeType="afterEffect">
                                  <p:stCondLst>
                                    <p:cond delay="200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ChangeArrowheads="1"/>
          </p:cNvSpPr>
          <p:nvPr/>
        </p:nvSpPr>
        <p:spPr bwMode="auto">
          <a:xfrm>
            <a:off x="123315" y="2016206"/>
            <a:ext cx="187362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3813751001"/>
              </p:ext>
            </p:extLst>
          </p:nvPr>
        </p:nvGraphicFramePr>
        <p:xfrm>
          <a:off x="123316" y="2016207"/>
          <a:ext cx="8841172" cy="4459048"/>
        </p:xfrm>
        <a:graphic>
          <a:graphicData uri="http://schemas.openxmlformats.org/presentationml/2006/ole">
            <mc:AlternateContent xmlns:mc="http://schemas.openxmlformats.org/markup-compatibility/2006">
              <mc:Choice xmlns:v="urn:schemas-microsoft-com:vml" Requires="v">
                <p:oleObj spid="_x0000_s28733" name="Visio" r:id="rId3" imgW="6715057" imgH="5934165" progId="Visio.Drawing.15">
                  <p:embed/>
                </p:oleObj>
              </mc:Choice>
              <mc:Fallback>
                <p:oleObj name="Visio" r:id="rId3" imgW="6715057" imgH="5934165"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316" y="2016207"/>
                        <a:ext cx="8841172" cy="4459048"/>
                      </a:xfrm>
                      <a:prstGeom prst="rect">
                        <a:avLst/>
                      </a:prstGeom>
                      <a:noFill/>
                    </p:spPr>
                  </p:pic>
                </p:oleObj>
              </mc:Fallback>
            </mc:AlternateContent>
          </a:graphicData>
        </a:graphic>
      </p:graphicFrame>
      <p:sp>
        <p:nvSpPr>
          <p:cNvPr id="8" name="Rectangle 2"/>
          <p:cNvSpPr>
            <a:spLocks noChangeArrowheads="1"/>
          </p:cNvSpPr>
          <p:nvPr/>
        </p:nvSpPr>
        <p:spPr bwMode="auto">
          <a:xfrm>
            <a:off x="153987" y="2188487"/>
            <a:ext cx="177318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标题 1"/>
          <p:cNvSpPr>
            <a:spLocks noGrp="1"/>
          </p:cNvSpPr>
          <p:nvPr>
            <p:ph type="title"/>
          </p:nvPr>
        </p:nvSpPr>
        <p:spPr/>
        <p:txBody>
          <a:bodyPr/>
          <a:lstStyle/>
          <a:p>
            <a:r>
              <a:rPr lang="zh-CN" altLang="en-US" dirty="0" smtClean="0"/>
              <a:t>社区云</a:t>
            </a:r>
            <a:r>
              <a:rPr lang="en-US" altLang="zh-CN" dirty="0"/>
              <a:t>——</a:t>
            </a:r>
            <a:r>
              <a:rPr lang="zh-CN" altLang="en-US" dirty="0"/>
              <a:t>两种方式</a:t>
            </a:r>
          </a:p>
        </p:txBody>
      </p:sp>
      <p:sp>
        <p:nvSpPr>
          <p:cNvPr id="3" name="内容占位符 2"/>
          <p:cNvSpPr>
            <a:spLocks noGrp="1"/>
          </p:cNvSpPr>
          <p:nvPr>
            <p:ph idx="1"/>
          </p:nvPr>
        </p:nvSpPr>
        <p:spPr>
          <a:xfrm>
            <a:off x="212724" y="1274207"/>
            <a:ext cx="8751763" cy="536848"/>
          </a:xfrm>
        </p:spPr>
        <p:txBody>
          <a:bodyPr/>
          <a:lstStyle/>
          <a:p>
            <a:r>
              <a:rPr lang="zh-CN" altLang="en-US" dirty="0" smtClean="0"/>
              <a:t>场内社区云：基础设施的建立、管理和运营由一个或多个客户完成</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17</a:t>
            </a:fld>
            <a:endParaRPr lang="en-US" altLang="en-US" dirty="0"/>
          </a:p>
        </p:txBody>
      </p:sp>
      <p:sp>
        <p:nvSpPr>
          <p:cNvPr id="5" name="Rectangle 2"/>
          <p:cNvSpPr>
            <a:spLocks noChangeArrowheads="1"/>
          </p:cNvSpPr>
          <p:nvPr/>
        </p:nvSpPr>
        <p:spPr bwMode="auto">
          <a:xfrm>
            <a:off x="457200" y="2060847"/>
            <a:ext cx="1519455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7" name="椭圆 6"/>
          <p:cNvSpPr/>
          <p:nvPr/>
        </p:nvSpPr>
        <p:spPr>
          <a:xfrm>
            <a:off x="534194" y="4005064"/>
            <a:ext cx="2597646" cy="1584176"/>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53986" y="3717032"/>
            <a:ext cx="4706045" cy="2016224"/>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660232" y="4126851"/>
            <a:ext cx="1950368" cy="1246366"/>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32556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对象 12"/>
          <p:cNvGraphicFramePr>
            <a:graphicFrameLocks noChangeAspect="1"/>
          </p:cNvGraphicFramePr>
          <p:nvPr>
            <p:extLst>
              <p:ext uri="{D42A27DB-BD31-4B8C-83A1-F6EECF244321}">
                <p14:modId xmlns:p14="http://schemas.microsoft.com/office/powerpoint/2010/main" val="3961582620"/>
              </p:ext>
            </p:extLst>
          </p:nvPr>
        </p:nvGraphicFramePr>
        <p:xfrm>
          <a:off x="153986" y="2056032"/>
          <a:ext cx="8810502" cy="4387615"/>
        </p:xfrm>
        <a:graphic>
          <a:graphicData uri="http://schemas.openxmlformats.org/presentationml/2006/ole">
            <mc:AlternateContent xmlns:mc="http://schemas.openxmlformats.org/markup-compatibility/2006">
              <mc:Choice xmlns:v="urn:schemas-microsoft-com:vml" Requires="v">
                <p:oleObj spid="_x0000_s29754" name="Visio" r:id="rId3" imgW="6781800" imgH="4581435" progId="Visio.Drawing.15">
                  <p:embed/>
                </p:oleObj>
              </mc:Choice>
              <mc:Fallback>
                <p:oleObj name="Visio" r:id="rId3" imgW="6781800" imgH="4581435" progId="Visio.Drawing.15">
                  <p:embed/>
                  <p:pic>
                    <p:nvPicPr>
                      <p:cNvPr id="0" name="Object 1"/>
                      <p:cNvPicPr>
                        <a:picLocks noChangeAspect="1" noChangeArrowheads="1"/>
                      </p:cNvPicPr>
                      <p:nvPr/>
                    </p:nvPicPr>
                    <p:blipFill>
                      <a:blip r:embed="rId4"/>
                      <a:srcRect/>
                      <a:stretch>
                        <a:fillRect/>
                      </a:stretch>
                    </p:blipFill>
                    <p:spPr bwMode="auto">
                      <a:xfrm>
                        <a:off x="153986" y="2056032"/>
                        <a:ext cx="8810502" cy="4387615"/>
                      </a:xfrm>
                      <a:prstGeom prst="rect">
                        <a:avLst/>
                      </a:prstGeom>
                      <a:noFill/>
                    </p:spPr>
                  </p:pic>
                </p:oleObj>
              </mc:Fallback>
            </mc:AlternateContent>
          </a:graphicData>
        </a:graphic>
      </p:graphicFrame>
      <p:sp>
        <p:nvSpPr>
          <p:cNvPr id="6" name="Rectangle 2"/>
          <p:cNvSpPr>
            <a:spLocks noChangeArrowheads="1"/>
          </p:cNvSpPr>
          <p:nvPr/>
        </p:nvSpPr>
        <p:spPr bwMode="auto">
          <a:xfrm>
            <a:off x="123315" y="2016206"/>
            <a:ext cx="187362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Rectangle 2"/>
          <p:cNvSpPr>
            <a:spLocks noChangeArrowheads="1"/>
          </p:cNvSpPr>
          <p:nvPr/>
        </p:nvSpPr>
        <p:spPr bwMode="auto">
          <a:xfrm>
            <a:off x="153987" y="2188487"/>
            <a:ext cx="177318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标题 1"/>
          <p:cNvSpPr>
            <a:spLocks noGrp="1"/>
          </p:cNvSpPr>
          <p:nvPr>
            <p:ph type="title"/>
          </p:nvPr>
        </p:nvSpPr>
        <p:spPr/>
        <p:txBody>
          <a:bodyPr/>
          <a:lstStyle/>
          <a:p>
            <a:r>
              <a:rPr lang="zh-CN" altLang="en-US" dirty="0" smtClean="0"/>
              <a:t>社区云</a:t>
            </a:r>
            <a:r>
              <a:rPr lang="en-US" altLang="zh-CN" dirty="0"/>
              <a:t>——</a:t>
            </a:r>
            <a:r>
              <a:rPr lang="zh-CN" altLang="en-US" dirty="0"/>
              <a:t>两种方式</a:t>
            </a:r>
          </a:p>
        </p:txBody>
      </p:sp>
      <p:sp>
        <p:nvSpPr>
          <p:cNvPr id="3" name="内容占位符 2"/>
          <p:cNvSpPr>
            <a:spLocks noGrp="1"/>
          </p:cNvSpPr>
          <p:nvPr>
            <p:ph idx="1"/>
          </p:nvPr>
        </p:nvSpPr>
        <p:spPr>
          <a:xfrm>
            <a:off x="349066" y="1493882"/>
            <a:ext cx="8493100" cy="536848"/>
          </a:xfrm>
        </p:spPr>
        <p:txBody>
          <a:bodyPr/>
          <a:lstStyle/>
          <a:p>
            <a:r>
              <a:rPr lang="zh-CN" altLang="en-US" dirty="0" smtClean="0"/>
              <a:t>场外社区云：基础设施的建立、管理和运营由云服务商完成</a:t>
            </a:r>
            <a:endParaRPr lang="zh-CN" altLang="en-US" dirty="0"/>
          </a:p>
          <a:p>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18</a:t>
            </a:fld>
            <a:endParaRPr lang="en-US" altLang="en-US" dirty="0"/>
          </a:p>
        </p:txBody>
      </p:sp>
      <p:sp>
        <p:nvSpPr>
          <p:cNvPr id="5" name="Rectangle 2"/>
          <p:cNvSpPr>
            <a:spLocks noChangeArrowheads="1"/>
          </p:cNvSpPr>
          <p:nvPr/>
        </p:nvSpPr>
        <p:spPr bwMode="auto">
          <a:xfrm>
            <a:off x="457200" y="2060847"/>
            <a:ext cx="1519455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7" name="椭圆 6"/>
          <p:cNvSpPr/>
          <p:nvPr/>
        </p:nvSpPr>
        <p:spPr>
          <a:xfrm>
            <a:off x="2180294" y="3789041"/>
            <a:ext cx="1527610" cy="1440159"/>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6038937" y="3982834"/>
            <a:ext cx="1845431" cy="1462390"/>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Rectangle 2"/>
          <p:cNvSpPr>
            <a:spLocks noChangeArrowheads="1"/>
          </p:cNvSpPr>
          <p:nvPr/>
        </p:nvSpPr>
        <p:spPr bwMode="auto">
          <a:xfrm>
            <a:off x="153985" y="2056031"/>
            <a:ext cx="1776908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Tree>
    <p:extLst>
      <p:ext uri="{BB962C8B-B14F-4D97-AF65-F5344CB8AC3E}">
        <p14:creationId xmlns:p14="http://schemas.microsoft.com/office/powerpoint/2010/main" val="2365588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公有云</a:t>
            </a:r>
            <a:endParaRPr lang="zh-CN" altLang="en-US" dirty="0"/>
          </a:p>
        </p:txBody>
      </p:sp>
      <p:sp>
        <p:nvSpPr>
          <p:cNvPr id="3" name="内容占位符 2"/>
          <p:cNvSpPr>
            <a:spLocks noGrp="1"/>
          </p:cNvSpPr>
          <p:nvPr>
            <p:ph idx="1"/>
          </p:nvPr>
        </p:nvSpPr>
        <p:spPr>
          <a:xfrm>
            <a:off x="334962" y="1388631"/>
            <a:ext cx="8557518" cy="608856"/>
          </a:xfrm>
        </p:spPr>
        <p:txBody>
          <a:bodyPr/>
          <a:lstStyle/>
          <a:p>
            <a:r>
              <a:rPr lang="zh-CN" altLang="zh-CN" dirty="0"/>
              <a:t>公有云是指云计算平台通过互联网向公众开放的云计算服务。</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19</a:t>
            </a:fld>
            <a:endParaRPr lang="en-US" altLang="en-US" dirty="0"/>
          </a:p>
        </p:txBody>
      </p:sp>
      <p:sp>
        <p:nvSpPr>
          <p:cNvPr id="5" name="Rectangle 2"/>
          <p:cNvSpPr>
            <a:spLocks noChangeArrowheads="1"/>
          </p:cNvSpPr>
          <p:nvPr/>
        </p:nvSpPr>
        <p:spPr bwMode="auto">
          <a:xfrm>
            <a:off x="189606" y="214445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6" name="对象 5"/>
          <p:cNvGraphicFramePr>
            <a:graphicFrameLocks noChangeAspect="1"/>
          </p:cNvGraphicFramePr>
          <p:nvPr>
            <p:extLst>
              <p:ext uri="{D42A27DB-BD31-4B8C-83A1-F6EECF244321}">
                <p14:modId xmlns:p14="http://schemas.microsoft.com/office/powerpoint/2010/main" val="491693446"/>
              </p:ext>
            </p:extLst>
          </p:nvPr>
        </p:nvGraphicFramePr>
        <p:xfrm>
          <a:off x="153988" y="1997487"/>
          <a:ext cx="8456612" cy="4415042"/>
        </p:xfrm>
        <a:graphic>
          <a:graphicData uri="http://schemas.openxmlformats.org/presentationml/2006/ole">
            <mc:AlternateContent xmlns:mc="http://schemas.openxmlformats.org/markup-compatibility/2006">
              <mc:Choice xmlns:v="urn:schemas-microsoft-com:vml" Requires="v">
                <p:oleObj spid="_x0000_s30776" name="Visio" r:id="rId3" imgW="6724785" imgH="5314950" progId="Visio.Drawing.15">
                  <p:embed/>
                </p:oleObj>
              </mc:Choice>
              <mc:Fallback>
                <p:oleObj name="Visio" r:id="rId3" imgW="6724785" imgH="5314950"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3988" y="1997487"/>
                        <a:ext cx="8456612" cy="4415042"/>
                      </a:xfrm>
                      <a:prstGeom prst="rect">
                        <a:avLst/>
                      </a:prstGeom>
                      <a:noFill/>
                    </p:spPr>
                  </p:pic>
                </p:oleObj>
              </mc:Fallback>
            </mc:AlternateContent>
          </a:graphicData>
        </a:graphic>
      </p:graphicFrame>
      <p:sp>
        <p:nvSpPr>
          <p:cNvPr id="7" name="椭圆 6"/>
          <p:cNvSpPr/>
          <p:nvPr/>
        </p:nvSpPr>
        <p:spPr>
          <a:xfrm>
            <a:off x="6156176" y="3484929"/>
            <a:ext cx="1368152" cy="1312224"/>
          </a:xfrm>
          <a:prstGeom prst="ellipse">
            <a:avLst/>
          </a:prstGeom>
          <a:noFill/>
          <a:ln w="508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93173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zh-CN" altLang="en-US" sz="3600" dirty="0" smtClean="0">
                <a:latin typeface="+mj-ea"/>
              </a:rPr>
              <a:t>主要内容</a:t>
            </a:r>
          </a:p>
        </p:txBody>
      </p:sp>
      <p:sp>
        <p:nvSpPr>
          <p:cNvPr id="89150" name="AutoShape 62"/>
          <p:cNvSpPr>
            <a:spLocks noChangeArrowheads="1"/>
          </p:cNvSpPr>
          <p:nvPr/>
        </p:nvSpPr>
        <p:spPr bwMode="gray">
          <a:xfrm>
            <a:off x="1837096" y="1792200"/>
            <a:ext cx="5759092" cy="623358"/>
          </a:xfrm>
          <a:prstGeom prst="roundRect">
            <a:avLst>
              <a:gd name="adj" fmla="val 16667"/>
            </a:avLst>
          </a:prstGeom>
          <a:gradFill rotWithShape="1">
            <a:gsLst>
              <a:gs pos="0">
                <a:schemeClr val="accent2">
                  <a:gamma/>
                  <a:tint val="21176"/>
                  <a:invGamma/>
                </a:schemeClr>
              </a:gs>
              <a:gs pos="100000">
                <a:schemeClr val="accent2"/>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7" name="AutoShape 63"/>
          <p:cNvSpPr>
            <a:spLocks noChangeArrowheads="1"/>
          </p:cNvSpPr>
          <p:nvPr/>
        </p:nvSpPr>
        <p:spPr bwMode="gray">
          <a:xfrm>
            <a:off x="1331913" y="1629867"/>
            <a:ext cx="909330" cy="935037"/>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8" name="Text Box 64"/>
          <p:cNvSpPr txBox="1">
            <a:spLocks noChangeArrowheads="1"/>
          </p:cNvSpPr>
          <p:nvPr/>
        </p:nvSpPr>
        <p:spPr bwMode="gray">
          <a:xfrm>
            <a:off x="2746425" y="1867955"/>
            <a:ext cx="47066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2"/>
                </a:solidFill>
                <a:latin typeface="宋体" charset="-122"/>
              </a:rPr>
              <a:t>云</a:t>
            </a:r>
            <a:r>
              <a:rPr lang="zh-CN" altLang="en-US" sz="2800" b="1" dirty="0" smtClean="0">
                <a:solidFill>
                  <a:schemeClr val="bg2"/>
                </a:solidFill>
                <a:latin typeface="宋体" charset="-122"/>
              </a:rPr>
              <a:t>计算简介</a:t>
            </a:r>
            <a:endParaRPr lang="zh-CN" altLang="en-US" sz="2800" b="1" dirty="0">
              <a:solidFill>
                <a:schemeClr val="bg2"/>
              </a:solidFill>
              <a:latin typeface="宋体" charset="-122"/>
            </a:endParaRPr>
          </a:p>
        </p:txBody>
      </p:sp>
      <p:sp>
        <p:nvSpPr>
          <p:cNvPr id="15379" name="Text Box 65"/>
          <p:cNvSpPr txBox="1">
            <a:spLocks noChangeArrowheads="1"/>
          </p:cNvSpPr>
          <p:nvPr/>
        </p:nvSpPr>
        <p:spPr bwMode="gray">
          <a:xfrm>
            <a:off x="1536091" y="1764062"/>
            <a:ext cx="469400" cy="51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1</a:t>
            </a:r>
          </a:p>
        </p:txBody>
      </p:sp>
      <p:grpSp>
        <p:nvGrpSpPr>
          <p:cNvPr id="15365" name="Group 71"/>
          <p:cNvGrpSpPr>
            <a:grpSpLocks/>
          </p:cNvGrpSpPr>
          <p:nvPr/>
        </p:nvGrpSpPr>
        <p:grpSpPr bwMode="auto">
          <a:xfrm>
            <a:off x="1331913" y="3718099"/>
            <a:ext cx="6264275" cy="935037"/>
            <a:chOff x="1296" y="1824"/>
            <a:chExt cx="2976" cy="432"/>
          </a:xfrm>
        </p:grpSpPr>
        <p:sp>
          <p:nvSpPr>
            <p:cNvPr id="89160" name="AutoShape 72"/>
            <p:cNvSpPr>
              <a:spLocks noChangeArrowheads="1"/>
            </p:cNvSpPr>
            <p:nvPr/>
          </p:nvSpPr>
          <p:spPr bwMode="gray">
            <a:xfrm>
              <a:off x="1536" y="1899"/>
              <a:ext cx="2736" cy="288"/>
            </a:xfrm>
            <a:prstGeom prst="roundRect">
              <a:avLst>
                <a:gd name="adj" fmla="val 16667"/>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69" name="AutoShape 73"/>
            <p:cNvSpPr>
              <a:spLocks noChangeArrowheads="1"/>
            </p:cNvSpPr>
            <p:nvPr/>
          </p:nvSpPr>
          <p:spPr bwMode="gray">
            <a:xfrm>
              <a:off x="1296" y="1824"/>
              <a:ext cx="432" cy="432"/>
            </a:xfrm>
            <a:prstGeom prst="diamond">
              <a:avLst/>
            </a:prstGeom>
            <a:solidFill>
              <a:srgbClr val="00B0F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0" name="Text Box 74"/>
            <p:cNvSpPr txBox="1">
              <a:spLocks noChangeArrowheads="1"/>
            </p:cNvSpPr>
            <p:nvPr/>
          </p:nvSpPr>
          <p:spPr bwMode="gray">
            <a:xfrm>
              <a:off x="1968" y="1934"/>
              <a:ext cx="2236"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smtClean="0">
                  <a:solidFill>
                    <a:srgbClr val="000000"/>
                  </a:solidFill>
                  <a:latin typeface="宋体" charset="-122"/>
                </a:rPr>
                <a:t>标准的框架及安全基本要求</a:t>
              </a:r>
              <a:endParaRPr lang="en-US" altLang="zh-CN" sz="2800" b="1" dirty="0">
                <a:solidFill>
                  <a:srgbClr val="000000"/>
                </a:solidFill>
                <a:latin typeface="宋体" charset="-122"/>
              </a:endParaRPr>
            </a:p>
          </p:txBody>
        </p:sp>
        <p:sp>
          <p:nvSpPr>
            <p:cNvPr id="15371" name="Text Box 75"/>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3</a:t>
              </a:r>
            </a:p>
          </p:txBody>
        </p:sp>
      </p:grpSp>
      <p:grpSp>
        <p:nvGrpSpPr>
          <p:cNvPr id="4" name="组合 3"/>
          <p:cNvGrpSpPr/>
          <p:nvPr/>
        </p:nvGrpSpPr>
        <p:grpSpPr>
          <a:xfrm>
            <a:off x="1331913" y="2662709"/>
            <a:ext cx="6264275" cy="935037"/>
            <a:chOff x="1331913" y="2806725"/>
            <a:chExt cx="6264275" cy="935037"/>
          </a:xfrm>
        </p:grpSpPr>
        <p:grpSp>
          <p:nvGrpSpPr>
            <p:cNvPr id="15364" name="Group 66"/>
            <p:cNvGrpSpPr>
              <a:grpSpLocks/>
            </p:cNvGrpSpPr>
            <p:nvPr/>
          </p:nvGrpSpPr>
          <p:grpSpPr bwMode="auto">
            <a:xfrm>
              <a:off x="1331913" y="2806725"/>
              <a:ext cx="6264275" cy="935037"/>
              <a:chOff x="1296" y="1824"/>
              <a:chExt cx="2976" cy="432"/>
            </a:xfrm>
          </p:grpSpPr>
          <p:sp>
            <p:nvSpPr>
              <p:cNvPr id="89155" name="AutoShape 67"/>
              <p:cNvSpPr>
                <a:spLocks noChangeArrowheads="1"/>
              </p:cNvSpPr>
              <p:nvPr/>
            </p:nvSpPr>
            <p:spPr bwMode="gray">
              <a:xfrm>
                <a:off x="1536" y="1899"/>
                <a:ext cx="2736" cy="288"/>
              </a:xfrm>
              <a:prstGeom prst="roundRect">
                <a:avLst>
                  <a:gd name="adj" fmla="val 16667"/>
                </a:avLst>
              </a:prstGeom>
              <a:gradFill rotWithShape="1">
                <a:gsLst>
                  <a:gs pos="0">
                    <a:schemeClr val="accent1">
                      <a:gamma/>
                      <a:tint val="21176"/>
                      <a:invGamma/>
                    </a:schemeClr>
                  </a:gs>
                  <a:gs pos="100000">
                    <a:schemeClr val="accent1"/>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3" name="AutoShape 6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4" name="Text Box 69"/>
              <p:cNvSpPr txBox="1">
                <a:spLocks noChangeArrowheads="1"/>
              </p:cNvSpPr>
              <p:nvPr/>
            </p:nvSpPr>
            <p:spPr bwMode="gray">
              <a:xfrm>
                <a:off x="1680" y="1934"/>
                <a:ext cx="2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zh-CN" altLang="en-US" sz="2800" b="1">
                  <a:solidFill>
                    <a:srgbClr val="000000"/>
                  </a:solidFill>
                  <a:latin typeface="宋体" charset="-122"/>
                </a:endParaRPr>
              </a:p>
            </p:txBody>
          </p:sp>
          <p:sp>
            <p:nvSpPr>
              <p:cNvPr id="15375" name="Text Box 70"/>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2</a:t>
                </a:r>
              </a:p>
            </p:txBody>
          </p:sp>
        </p:grpSp>
        <p:sp>
          <p:nvSpPr>
            <p:cNvPr id="15366" name="Text Box 74"/>
            <p:cNvSpPr txBox="1">
              <a:spLocks noChangeArrowheads="1"/>
            </p:cNvSpPr>
            <p:nvPr/>
          </p:nvSpPr>
          <p:spPr bwMode="gray">
            <a:xfrm>
              <a:off x="2746424" y="3070250"/>
              <a:ext cx="4849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2"/>
                  </a:solidFill>
                  <a:latin typeface="宋体" charset="-122"/>
                </a:rPr>
                <a:t>美国云计算服务安全管理</a:t>
              </a:r>
            </a:p>
          </p:txBody>
        </p:sp>
      </p:grpSp>
      <p:grpSp>
        <p:nvGrpSpPr>
          <p:cNvPr id="20" name="Group 71"/>
          <p:cNvGrpSpPr>
            <a:grpSpLocks/>
          </p:cNvGrpSpPr>
          <p:nvPr/>
        </p:nvGrpSpPr>
        <p:grpSpPr bwMode="auto">
          <a:xfrm>
            <a:off x="1331640" y="4725144"/>
            <a:ext cx="6264275" cy="935037"/>
            <a:chOff x="1296" y="1824"/>
            <a:chExt cx="2976" cy="432"/>
          </a:xfrm>
        </p:grpSpPr>
        <p:sp>
          <p:nvSpPr>
            <p:cNvPr id="21" name="AutoShape 72"/>
            <p:cNvSpPr>
              <a:spLocks noChangeArrowheads="1"/>
            </p:cNvSpPr>
            <p:nvPr/>
          </p:nvSpPr>
          <p:spPr bwMode="gray">
            <a:xfrm>
              <a:off x="1536" y="1899"/>
              <a:ext cx="2736" cy="288"/>
            </a:xfrm>
            <a:prstGeom prst="roundRect">
              <a:avLst>
                <a:gd name="adj" fmla="val 16667"/>
              </a:avLst>
            </a:prstGeom>
            <a:gradFill flip="none" rotWithShape="1">
              <a:gsLst>
                <a:gs pos="0">
                  <a:srgbClr val="DDEBCF"/>
                </a:gs>
                <a:gs pos="66000">
                  <a:srgbClr val="9CB86E"/>
                </a:gs>
                <a:gs pos="100000">
                  <a:schemeClr val="accent4"/>
                </a:gs>
              </a:gsLst>
              <a:lin ang="0" scaled="0"/>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22" name="AutoShape 73"/>
            <p:cNvSpPr>
              <a:spLocks noChangeArrowheads="1"/>
            </p:cNvSpPr>
            <p:nvPr/>
          </p:nvSpPr>
          <p:spPr bwMode="gray">
            <a:xfrm>
              <a:off x="1296" y="1824"/>
              <a:ext cx="432" cy="432"/>
            </a:xfrm>
            <a:prstGeom prst="diamond">
              <a:avLst/>
            </a:prstGeom>
            <a:solidFill>
              <a:srgbClr val="00B05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23" name="Text Box 74"/>
            <p:cNvSpPr txBox="1">
              <a:spLocks noChangeArrowheads="1"/>
            </p:cNvSpPr>
            <p:nvPr/>
          </p:nvSpPr>
          <p:spPr bwMode="gray">
            <a:xfrm>
              <a:off x="1968" y="1934"/>
              <a:ext cx="2031"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smtClean="0">
                  <a:solidFill>
                    <a:srgbClr val="000000"/>
                  </a:solidFill>
                  <a:latin typeface="宋体" charset="-122"/>
                </a:rPr>
                <a:t>标准的主要内容</a:t>
              </a:r>
              <a:endParaRPr lang="en-US" altLang="zh-CN" sz="2800" b="1" dirty="0">
                <a:solidFill>
                  <a:srgbClr val="000000"/>
                </a:solidFill>
                <a:latin typeface="宋体" charset="-122"/>
              </a:endParaRPr>
            </a:p>
          </p:txBody>
        </p:sp>
        <p:sp>
          <p:nvSpPr>
            <p:cNvPr id="24" name="Text Box 75"/>
            <p:cNvSpPr txBox="1">
              <a:spLocks noChangeArrowheads="1"/>
            </p:cNvSpPr>
            <p:nvPr/>
          </p:nvSpPr>
          <p:spPr bwMode="gray">
            <a:xfrm>
              <a:off x="1416" y="1886"/>
              <a:ext cx="17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4</a:t>
              </a:r>
            </a:p>
          </p:txBody>
        </p:sp>
      </p:grpSp>
      <p:sp>
        <p:nvSpPr>
          <p:cNvPr id="2" name="灯片编号占位符 1"/>
          <p:cNvSpPr>
            <a:spLocks noGrp="1"/>
          </p:cNvSpPr>
          <p:nvPr>
            <p:ph type="sldNum" sz="quarter" idx="10"/>
          </p:nvPr>
        </p:nvSpPr>
        <p:spPr/>
        <p:txBody>
          <a:bodyPr/>
          <a:lstStyle/>
          <a:p>
            <a:pPr>
              <a:defRPr/>
            </a:pPr>
            <a:fld id="{5D57EEC1-5C37-47EC-80A5-3696AC0408E3}" type="slidenum">
              <a:rPr lang="en-US" altLang="en-US" smtClean="0"/>
              <a:pPr>
                <a:defRPr/>
              </a:pPr>
              <a:t>2</a:t>
            </a:fld>
            <a:endParaRPr lang="en-US" altLang="en-US" dirty="0"/>
          </a:p>
        </p:txBody>
      </p:sp>
    </p:spTree>
    <p:extLst>
      <p:ext uri="{BB962C8B-B14F-4D97-AF65-F5344CB8AC3E}">
        <p14:creationId xmlns:p14="http://schemas.microsoft.com/office/powerpoint/2010/main" val="2282477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nodeType="afterEffect">
                                  <p:stCondLst>
                                    <p:cond delay="0"/>
                                  </p:stCondLst>
                                  <p:childTnLst>
                                    <p:animClr clrSpc="rgb" dir="cw">
                                      <p:cBhvr override="childStyle">
                                        <p:cTn id="6" dur="3000" fill="hold"/>
                                        <p:tgtEl>
                                          <p:spTgt spid="15378">
                                            <p:txEl>
                                              <p:pRg st="0" end="0"/>
                                            </p:txEl>
                                          </p:spTgt>
                                        </p:tgtEl>
                                        <p:attrNameLst>
                                          <p:attrName>style.color</p:attrName>
                                        </p:attrNameLst>
                                      </p:cBhvr>
                                      <p:to>
                                        <a:srgbClr val="FF2C09"/>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AutoShape 1"/>
          <p:cNvSpPr>
            <a:spLocks noChangeArrowheads="1"/>
          </p:cNvSpPr>
          <p:nvPr/>
        </p:nvSpPr>
        <p:spPr bwMode="auto">
          <a:xfrm>
            <a:off x="188804" y="487031"/>
            <a:ext cx="8749602" cy="956312"/>
          </a:xfrm>
          <a:prstGeom prst="roundRect">
            <a:avLst>
              <a:gd name="adj" fmla="val 16667"/>
            </a:avLst>
          </a:prstGeom>
          <a:solidFill>
            <a:srgbClr val="99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 pos="8469630" algn="l"/>
              </a:tabLst>
            </a:pPr>
            <a:r>
              <a:rPr lang="en-US" sz="3200" dirty="0" smtClean="0">
                <a:solidFill>
                  <a:srgbClr val="FF0000"/>
                </a:solidFill>
                <a:latin typeface="Arial Black" pitchFamily="32" charset="0"/>
              </a:rPr>
              <a:t>“ 3 ” </a:t>
            </a:r>
            <a:r>
              <a:rPr lang="zh-CN" altLang="en-US" sz="2800" dirty="0" smtClean="0">
                <a:solidFill>
                  <a:schemeClr val="bg1"/>
                </a:solidFill>
                <a:latin typeface="AR PL UKai TW" charset="0"/>
              </a:rPr>
              <a:t>种服务模式</a:t>
            </a:r>
            <a:endParaRPr lang="en-US" sz="2800" dirty="0">
              <a:solidFill>
                <a:schemeClr val="bg1"/>
              </a:solidFill>
              <a:latin typeface="AR PL UKai TW" charset="0"/>
            </a:endParaRPr>
          </a:p>
        </p:txBody>
      </p:sp>
      <p:sp>
        <p:nvSpPr>
          <p:cNvPr id="9219" name="AutoShape 3"/>
          <p:cNvSpPr>
            <a:spLocks noChangeArrowheads="1"/>
          </p:cNvSpPr>
          <p:nvPr/>
        </p:nvSpPr>
        <p:spPr bwMode="auto">
          <a:xfrm>
            <a:off x="763767" y="1664005"/>
            <a:ext cx="3086419" cy="1427358"/>
          </a:xfrm>
          <a:prstGeom prst="roundRect">
            <a:avLst>
              <a:gd name="adj" fmla="val 34588"/>
            </a:avLst>
          </a:prstGeom>
          <a:solidFill>
            <a:srgbClr val="FF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en-US" sz="3200" dirty="0">
                <a:solidFill>
                  <a:srgbClr val="FF0000"/>
                </a:solidFill>
                <a:latin typeface="Arial Black" pitchFamily="32" charset="0"/>
              </a:rPr>
              <a:t>SaaS</a:t>
            </a:r>
          </a:p>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400" dirty="0" smtClean="0">
                <a:solidFill>
                  <a:schemeClr val="bg1"/>
                </a:solidFill>
                <a:latin typeface="Arial Black" pitchFamily="32" charset="0"/>
              </a:rPr>
              <a:t>软件即服务</a:t>
            </a:r>
            <a:endParaRPr lang="en-US" sz="2400" dirty="0">
              <a:solidFill>
                <a:schemeClr val="bg1"/>
              </a:solidFill>
              <a:latin typeface="Arial Black" pitchFamily="32" charset="0"/>
            </a:endParaRPr>
          </a:p>
        </p:txBody>
      </p:sp>
      <p:sp>
        <p:nvSpPr>
          <p:cNvPr id="9220" name="AutoShape 4"/>
          <p:cNvSpPr>
            <a:spLocks noChangeArrowheads="1"/>
          </p:cNvSpPr>
          <p:nvPr/>
        </p:nvSpPr>
        <p:spPr bwMode="auto">
          <a:xfrm>
            <a:off x="789252" y="3195584"/>
            <a:ext cx="3086419" cy="1427358"/>
          </a:xfrm>
          <a:prstGeom prst="roundRect">
            <a:avLst>
              <a:gd name="adj" fmla="val 34588"/>
            </a:avLst>
          </a:prstGeom>
          <a:solidFill>
            <a:srgbClr val="FFFF66">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en-US" sz="3200" dirty="0">
                <a:solidFill>
                  <a:srgbClr val="FF0000"/>
                </a:solidFill>
                <a:latin typeface="Arial Black" pitchFamily="32" charset="0"/>
              </a:rPr>
              <a:t>PaaS</a:t>
            </a:r>
          </a:p>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400" dirty="0" smtClean="0">
                <a:solidFill>
                  <a:schemeClr val="bg1"/>
                </a:solidFill>
                <a:latin typeface="Arial Black" pitchFamily="32" charset="0"/>
              </a:rPr>
              <a:t>平台即服务</a:t>
            </a:r>
            <a:endParaRPr lang="en-US" sz="2400" dirty="0">
              <a:solidFill>
                <a:schemeClr val="bg1"/>
              </a:solidFill>
              <a:latin typeface="Arial Black" pitchFamily="32" charset="0"/>
            </a:endParaRPr>
          </a:p>
        </p:txBody>
      </p:sp>
      <p:sp>
        <p:nvSpPr>
          <p:cNvPr id="9221" name="AutoShape 5"/>
          <p:cNvSpPr>
            <a:spLocks noChangeArrowheads="1"/>
          </p:cNvSpPr>
          <p:nvPr/>
        </p:nvSpPr>
        <p:spPr bwMode="auto">
          <a:xfrm>
            <a:off x="784315" y="4858276"/>
            <a:ext cx="3086419" cy="1427358"/>
          </a:xfrm>
          <a:prstGeom prst="roundRect">
            <a:avLst>
              <a:gd name="adj" fmla="val 34588"/>
            </a:avLst>
          </a:prstGeom>
          <a:solidFill>
            <a:srgbClr val="E6FF00">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en-US" sz="3200" dirty="0" err="1">
                <a:solidFill>
                  <a:srgbClr val="FF0000"/>
                </a:solidFill>
                <a:effectLst>
                  <a:outerShdw blurRad="38100" dist="38100" dir="2700000" algn="tl">
                    <a:srgbClr val="000000"/>
                  </a:outerShdw>
                </a:effectLst>
                <a:latin typeface="Arial Black" pitchFamily="32" charset="0"/>
              </a:rPr>
              <a:t>IaaS</a:t>
            </a:r>
            <a:endParaRPr lang="en-US" sz="3200" dirty="0">
              <a:solidFill>
                <a:srgbClr val="FF0000"/>
              </a:solidFill>
              <a:effectLst>
                <a:outerShdw blurRad="38100" dist="38100" dir="2700000" algn="tl">
                  <a:srgbClr val="000000"/>
                </a:outerShdw>
              </a:effectLst>
              <a:latin typeface="Arial Black" pitchFamily="32" charset="0"/>
            </a:endParaRPr>
          </a:p>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400" dirty="0" smtClean="0">
                <a:solidFill>
                  <a:schemeClr val="bg1"/>
                </a:solidFill>
                <a:latin typeface="Arial Black" pitchFamily="32" charset="0"/>
              </a:rPr>
              <a:t>基础设施即服务</a:t>
            </a:r>
            <a:endParaRPr lang="en-US" sz="2400" dirty="0">
              <a:solidFill>
                <a:schemeClr val="bg1"/>
              </a:solidFill>
              <a:latin typeface="Arial Black" pitchFamily="32" charset="0"/>
            </a:endParaRPr>
          </a:p>
        </p:txBody>
      </p:sp>
      <p:grpSp>
        <p:nvGrpSpPr>
          <p:cNvPr id="5" name="组合 4"/>
          <p:cNvGrpSpPr/>
          <p:nvPr/>
        </p:nvGrpSpPr>
        <p:grpSpPr>
          <a:xfrm>
            <a:off x="-33405" y="1628800"/>
            <a:ext cx="814506" cy="4382968"/>
            <a:chOff x="-151473" y="1606554"/>
            <a:chExt cx="814506" cy="4382968"/>
          </a:xfrm>
        </p:grpSpPr>
        <p:sp>
          <p:nvSpPr>
            <p:cNvPr id="3" name="上下箭头 2"/>
            <p:cNvSpPr/>
            <p:nvPr/>
          </p:nvSpPr>
          <p:spPr>
            <a:xfrm>
              <a:off x="21127" y="1606554"/>
              <a:ext cx="641906" cy="438296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TextBox 3"/>
            <p:cNvSpPr txBox="1"/>
            <p:nvPr/>
          </p:nvSpPr>
          <p:spPr>
            <a:xfrm>
              <a:off x="-142161" y="5013176"/>
              <a:ext cx="738664" cy="675826"/>
            </a:xfrm>
            <a:prstGeom prst="rect">
              <a:avLst/>
            </a:prstGeom>
            <a:noFill/>
          </p:spPr>
          <p:txBody>
            <a:bodyPr vert="eaVert" wrap="none" rtlCol="0">
              <a:spAutoFit/>
            </a:bodyPr>
            <a:lstStyle/>
            <a:p>
              <a:r>
                <a:rPr lang="zh-CN" altLang="en-US" b="1" dirty="0" smtClean="0"/>
                <a:t>通  用</a:t>
              </a:r>
              <a:endParaRPr lang="en-US" altLang="zh-CN" b="1" dirty="0" smtClean="0"/>
            </a:p>
            <a:p>
              <a:endParaRPr lang="zh-CN" altLang="en-US" dirty="0"/>
            </a:p>
          </p:txBody>
        </p:sp>
        <p:sp>
          <p:nvSpPr>
            <p:cNvPr id="14" name="TextBox 13"/>
            <p:cNvSpPr txBox="1"/>
            <p:nvPr/>
          </p:nvSpPr>
          <p:spPr>
            <a:xfrm>
              <a:off x="-151473" y="1902219"/>
              <a:ext cx="738664" cy="675826"/>
            </a:xfrm>
            <a:prstGeom prst="rect">
              <a:avLst/>
            </a:prstGeom>
            <a:noFill/>
          </p:spPr>
          <p:txBody>
            <a:bodyPr vert="eaVert" wrap="none" rtlCol="0">
              <a:spAutoFit/>
            </a:bodyPr>
            <a:lstStyle/>
            <a:p>
              <a:r>
                <a:rPr lang="zh-CN" altLang="en-US" b="1" dirty="0" smtClean="0"/>
                <a:t>专  用</a:t>
              </a:r>
              <a:endParaRPr lang="en-US" altLang="zh-CN" b="1" dirty="0" smtClean="0"/>
            </a:p>
            <a:p>
              <a:endParaRPr lang="zh-CN" altLang="en-US" dirty="0"/>
            </a:p>
          </p:txBody>
        </p:sp>
      </p:grpSp>
      <p:sp>
        <p:nvSpPr>
          <p:cNvPr id="7" name="线形标注 2 6"/>
          <p:cNvSpPr/>
          <p:nvPr/>
        </p:nvSpPr>
        <p:spPr>
          <a:xfrm>
            <a:off x="5113902" y="5121864"/>
            <a:ext cx="2698458" cy="1163770"/>
          </a:xfrm>
          <a:prstGeom prst="borderCallout2">
            <a:avLst>
              <a:gd name="adj1" fmla="val 18750"/>
              <a:gd name="adj2" fmla="val -8333"/>
              <a:gd name="adj3" fmla="val 18750"/>
              <a:gd name="adj4" fmla="val -16667"/>
              <a:gd name="adj5" fmla="val 42138"/>
              <a:gd name="adj6" fmla="val -62834"/>
            </a:avLst>
          </a:prstGeom>
          <a:solidFill>
            <a:srgbClr val="FFFF6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可从云服务提供商处租借计算、存储、网络和其他基础</a:t>
            </a:r>
            <a:r>
              <a:rPr lang="zh-CN" altLang="en-US" dirty="0" smtClean="0">
                <a:solidFill>
                  <a:schemeClr val="bg1"/>
                </a:solidFill>
              </a:rPr>
              <a:t>资源，如：亚马逊的</a:t>
            </a:r>
            <a:r>
              <a:rPr lang="en-US" altLang="zh-CN" dirty="0" smtClean="0">
                <a:solidFill>
                  <a:schemeClr val="bg1"/>
                </a:solidFill>
              </a:rPr>
              <a:t>EC2</a:t>
            </a:r>
            <a:r>
              <a:rPr lang="zh-CN" altLang="en-US" dirty="0" smtClean="0">
                <a:solidFill>
                  <a:schemeClr val="bg1"/>
                </a:solidFill>
              </a:rPr>
              <a:t>、</a:t>
            </a:r>
            <a:r>
              <a:rPr lang="en-US" altLang="zh-CN" dirty="0" smtClean="0">
                <a:solidFill>
                  <a:schemeClr val="bg1"/>
                </a:solidFill>
              </a:rPr>
              <a:t>S3</a:t>
            </a:r>
            <a:endParaRPr lang="zh-CN" altLang="en-US" dirty="0">
              <a:solidFill>
                <a:schemeClr val="bg1"/>
              </a:solidFill>
            </a:endParaRPr>
          </a:p>
        </p:txBody>
      </p:sp>
      <p:sp>
        <p:nvSpPr>
          <p:cNvPr id="17" name="线形标注 2 16"/>
          <p:cNvSpPr/>
          <p:nvPr/>
        </p:nvSpPr>
        <p:spPr>
          <a:xfrm>
            <a:off x="5113902" y="3660076"/>
            <a:ext cx="2698458" cy="1010767"/>
          </a:xfrm>
          <a:prstGeom prst="borderCallout2">
            <a:avLst>
              <a:gd name="adj1" fmla="val 18750"/>
              <a:gd name="adj2" fmla="val -8333"/>
              <a:gd name="adj3" fmla="val 18750"/>
              <a:gd name="adj4" fmla="val -16667"/>
              <a:gd name="adj5" fmla="val 42138"/>
              <a:gd name="adj6" fmla="val -62834"/>
            </a:avLst>
          </a:prstGeom>
          <a:solidFill>
            <a:srgbClr val="FFFF6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rPr>
              <a:t>可从云服务提供商处</a:t>
            </a:r>
            <a:r>
              <a:rPr lang="zh-CN" altLang="en-US" dirty="0" smtClean="0">
                <a:solidFill>
                  <a:schemeClr val="bg1"/>
                </a:solidFill>
              </a:rPr>
              <a:t>租借程序开发平台，如微软的</a:t>
            </a:r>
            <a:r>
              <a:rPr lang="en-US" altLang="zh-CN" dirty="0" smtClean="0">
                <a:solidFill>
                  <a:schemeClr val="bg1"/>
                </a:solidFill>
              </a:rPr>
              <a:t>Azure</a:t>
            </a:r>
            <a:r>
              <a:rPr lang="zh-CN" altLang="en-US" dirty="0" smtClean="0">
                <a:solidFill>
                  <a:schemeClr val="bg1"/>
                </a:solidFill>
              </a:rPr>
              <a:t>，提供数据库服务</a:t>
            </a:r>
            <a:endParaRPr lang="zh-CN" altLang="en-US" dirty="0">
              <a:solidFill>
                <a:schemeClr val="bg1"/>
              </a:solidFill>
            </a:endParaRPr>
          </a:p>
        </p:txBody>
      </p:sp>
      <p:sp>
        <p:nvSpPr>
          <p:cNvPr id="18" name="线形标注 2 17"/>
          <p:cNvSpPr/>
          <p:nvPr/>
        </p:nvSpPr>
        <p:spPr>
          <a:xfrm>
            <a:off x="5113902" y="1872301"/>
            <a:ext cx="2592288" cy="1010767"/>
          </a:xfrm>
          <a:prstGeom prst="borderCallout2">
            <a:avLst>
              <a:gd name="adj1" fmla="val 18750"/>
              <a:gd name="adj2" fmla="val -8333"/>
              <a:gd name="adj3" fmla="val 18750"/>
              <a:gd name="adj4" fmla="val -16667"/>
              <a:gd name="adj5" fmla="val 42138"/>
              <a:gd name="adj6" fmla="val -62834"/>
            </a:avLst>
          </a:prstGeom>
          <a:solidFill>
            <a:srgbClr val="FFFF66"/>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r>
              <a:rPr lang="zh-CN" altLang="en-US" dirty="0">
                <a:solidFill>
                  <a:schemeClr val="bg1"/>
                </a:solidFill>
              </a:rPr>
              <a:t>可从云服务提供商处</a:t>
            </a:r>
            <a:r>
              <a:rPr lang="zh-CN" altLang="en-US" dirty="0" smtClean="0">
                <a:solidFill>
                  <a:schemeClr val="bg1"/>
                </a:solidFill>
              </a:rPr>
              <a:t>租借应用程序，如：</a:t>
            </a:r>
            <a:r>
              <a:rPr lang="en-US" altLang="zh-CN" dirty="0" smtClean="0">
                <a:solidFill>
                  <a:schemeClr val="bg1"/>
                </a:solidFill>
              </a:rPr>
              <a:t>Google</a:t>
            </a:r>
            <a:r>
              <a:rPr lang="zh-CN" altLang="en-US" dirty="0" smtClean="0">
                <a:solidFill>
                  <a:schemeClr val="bg1"/>
                </a:solidFill>
              </a:rPr>
              <a:t>地图、</a:t>
            </a:r>
            <a:r>
              <a:rPr lang="en-US" altLang="zh-CN" dirty="0" smtClean="0">
                <a:solidFill>
                  <a:schemeClr val="bg1"/>
                </a:solidFill>
              </a:rPr>
              <a:t>Gmail</a:t>
            </a:r>
            <a:endParaRPr lang="zh-CN" altLang="en-US" dirty="0">
              <a:solidFill>
                <a:schemeClr val="bg1"/>
              </a:solidFill>
            </a:endParaRPr>
          </a:p>
        </p:txBody>
      </p:sp>
      <p:sp>
        <p:nvSpPr>
          <p:cNvPr id="2" name="灯片编号占位符 1"/>
          <p:cNvSpPr>
            <a:spLocks noGrp="1"/>
          </p:cNvSpPr>
          <p:nvPr>
            <p:ph type="sldNum" sz="quarter" idx="12"/>
          </p:nvPr>
        </p:nvSpPr>
        <p:spPr/>
        <p:txBody>
          <a:bodyPr/>
          <a:lstStyle/>
          <a:p>
            <a:fld id="{084A2128-6ACC-4FE1-A0E5-A9D763EBD3F4}" type="slidenum">
              <a:rPr lang="en-US" altLang="zh-CN" smtClean="0">
                <a:solidFill>
                  <a:srgbClr val="FFFFFF"/>
                </a:solidFill>
              </a:rPr>
              <a:pPr/>
              <a:t>20</a:t>
            </a:fld>
            <a:endParaRPr lang="en-US" altLang="zh-CN">
              <a:solidFill>
                <a:srgbClr val="FFFFFF"/>
              </a:solidFill>
            </a:endParaRPr>
          </a:p>
        </p:txBody>
      </p:sp>
    </p:spTree>
    <p:extLst>
      <p:ext uri="{BB962C8B-B14F-4D97-AF65-F5344CB8AC3E}">
        <p14:creationId xmlns:p14="http://schemas.microsoft.com/office/powerpoint/2010/main" val="3550753131"/>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left)">
                                      <p:cBhvr>
                                        <p:cTn id="13" dur="500"/>
                                        <p:tgtEl>
                                          <p:spTgt spid="7"/>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2"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500"/>
                                        <p:tgtEl>
                                          <p:spTgt spid="17"/>
                                        </p:tgtEl>
                                        <p:attrNameLst>
                                          <p:attrName>ppt_x</p:attrName>
                                        </p:attrNameLst>
                                      </p:cBhvr>
                                      <p:tavLst>
                                        <p:tav tm="0">
                                          <p:val>
                                            <p:strVal val="#ppt_x+#ppt_w*1.125000"/>
                                          </p:val>
                                        </p:tav>
                                        <p:tav tm="100000">
                                          <p:val>
                                            <p:strVal val="#ppt_x"/>
                                          </p:val>
                                        </p:tav>
                                      </p:tavLst>
                                    </p:anim>
                                    <p:animEffect transition="in" filter="wipe(left)">
                                      <p:cBhvr>
                                        <p:cTn id="19" dur="500"/>
                                        <p:tgtEl>
                                          <p:spTgt spid="17"/>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2"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p:tgtEl>
                                          <p:spTgt spid="18"/>
                                        </p:tgtEl>
                                        <p:attrNameLst>
                                          <p:attrName>ppt_x</p:attrName>
                                        </p:attrNameLst>
                                      </p:cBhvr>
                                      <p:tavLst>
                                        <p:tav tm="0">
                                          <p:val>
                                            <p:strVal val="#ppt_x+#ppt_w*1.125000"/>
                                          </p:val>
                                        </p:tav>
                                        <p:tav tm="100000">
                                          <p:val>
                                            <p:strVal val="#ppt_x"/>
                                          </p:val>
                                        </p:tav>
                                      </p:tavLst>
                                    </p:anim>
                                    <p:animEffect transition="in" filter="wipe(left)">
                                      <p:cBhvr>
                                        <p:cTn id="2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7" grpId="0" animBg="1"/>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AutoShape 2"/>
          <p:cNvSpPr>
            <a:spLocks noChangeArrowheads="1"/>
          </p:cNvSpPr>
          <p:nvPr/>
        </p:nvSpPr>
        <p:spPr bwMode="auto">
          <a:xfrm>
            <a:off x="178622" y="394953"/>
            <a:ext cx="8749602" cy="900653"/>
          </a:xfrm>
          <a:prstGeom prst="roundRect">
            <a:avLst>
              <a:gd name="adj" fmla="val 16667"/>
            </a:avLst>
          </a:prstGeom>
          <a:solidFill>
            <a:srgbClr val="99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 pos="8469630" algn="l"/>
              </a:tabLst>
            </a:pPr>
            <a:r>
              <a:rPr lang="en-US" sz="3200" dirty="0" smtClean="0">
                <a:solidFill>
                  <a:srgbClr val="FF0000"/>
                </a:solidFill>
                <a:latin typeface="Arial Black" pitchFamily="32" charset="0"/>
              </a:rPr>
              <a:t>“ 2 ” </a:t>
            </a:r>
            <a:r>
              <a:rPr lang="zh-CN" altLang="en-US" sz="2800" dirty="0" smtClean="0">
                <a:solidFill>
                  <a:schemeClr val="bg1"/>
                </a:solidFill>
                <a:latin typeface="AR PL UKai TW" charset="0"/>
              </a:rPr>
              <a:t>大研究方向</a:t>
            </a:r>
            <a:r>
              <a:rPr lang="en-US" sz="2800" dirty="0" smtClean="0">
                <a:solidFill>
                  <a:schemeClr val="bg1"/>
                </a:solidFill>
                <a:latin typeface="AR PL UKai TW" charset="0"/>
              </a:rPr>
              <a:t>：</a:t>
            </a:r>
            <a:r>
              <a:rPr lang="en-US" altLang="zh-CN" sz="2800" dirty="0" smtClean="0">
                <a:solidFill>
                  <a:schemeClr val="bg1"/>
                </a:solidFill>
                <a:latin typeface="AR PL UKai TW" charset="0"/>
              </a:rPr>
              <a:t>【</a:t>
            </a:r>
            <a:r>
              <a:rPr lang="zh-CN" altLang="en-US" sz="2800" dirty="0" smtClean="0">
                <a:solidFill>
                  <a:schemeClr val="bg1"/>
                </a:solidFill>
                <a:latin typeface="AR PL UKai TW" charset="0"/>
              </a:rPr>
              <a:t>云</a:t>
            </a:r>
            <a:r>
              <a:rPr lang="en-US" altLang="zh-CN" sz="2800" dirty="0" smtClean="0">
                <a:solidFill>
                  <a:schemeClr val="bg1"/>
                </a:solidFill>
                <a:latin typeface="AR PL UKai TW" charset="0"/>
              </a:rPr>
              <a:t>】</a:t>
            </a:r>
            <a:r>
              <a:rPr lang="zh-CN" altLang="en-US" sz="2800" dirty="0" smtClean="0">
                <a:solidFill>
                  <a:schemeClr val="bg1"/>
                </a:solidFill>
                <a:latin typeface="AR PL UKai TW" charset="0"/>
              </a:rPr>
              <a:t> 还是</a:t>
            </a:r>
            <a:r>
              <a:rPr lang="en-US" altLang="zh-CN" sz="2800" dirty="0" smtClean="0">
                <a:solidFill>
                  <a:schemeClr val="bg1"/>
                </a:solidFill>
                <a:latin typeface="AR PL UKai TW" charset="0"/>
              </a:rPr>
              <a:t>【</a:t>
            </a:r>
            <a:r>
              <a:rPr lang="zh-CN" altLang="en-US" sz="2800" dirty="0" smtClean="0">
                <a:solidFill>
                  <a:schemeClr val="bg1"/>
                </a:solidFill>
                <a:latin typeface="AR PL UKai TW" charset="0"/>
              </a:rPr>
              <a:t> 端</a:t>
            </a:r>
            <a:r>
              <a:rPr lang="en-US" altLang="zh-CN" sz="2800" dirty="0" smtClean="0">
                <a:solidFill>
                  <a:schemeClr val="bg1"/>
                </a:solidFill>
                <a:latin typeface="AR PL UKai TW" charset="0"/>
              </a:rPr>
              <a:t>】</a:t>
            </a:r>
            <a:r>
              <a:rPr lang="zh-CN" altLang="en-US" sz="2800" dirty="0" smtClean="0">
                <a:solidFill>
                  <a:schemeClr val="bg1"/>
                </a:solidFill>
                <a:latin typeface="AR PL UKai TW" charset="0"/>
              </a:rPr>
              <a:t>？</a:t>
            </a:r>
            <a:endParaRPr lang="en-US" sz="2800" dirty="0">
              <a:solidFill>
                <a:schemeClr val="bg1"/>
              </a:solidFill>
              <a:latin typeface="AR PL UKai TW" charset="0"/>
            </a:endParaRPr>
          </a:p>
        </p:txBody>
      </p:sp>
      <p:sp>
        <p:nvSpPr>
          <p:cNvPr id="26" name="Line 1"/>
          <p:cNvSpPr>
            <a:spLocks noChangeShapeType="1"/>
          </p:cNvSpPr>
          <p:nvPr/>
        </p:nvSpPr>
        <p:spPr bwMode="auto">
          <a:xfrm flipH="1">
            <a:off x="1029907" y="1463601"/>
            <a:ext cx="7942233" cy="4696751"/>
          </a:xfrm>
          <a:prstGeom prst="line">
            <a:avLst/>
          </a:prstGeom>
          <a:noFill/>
          <a:ln w="72000">
            <a:solidFill>
              <a:srgbClr val="000000"/>
            </a:solidFill>
            <a:prstDash val="sysDot"/>
            <a:round/>
            <a:headEnd/>
            <a:tailEnd/>
          </a:ln>
          <a:effectLst/>
        </p:spPr>
        <p:txBody>
          <a:bodyPr lIns="82287" tIns="41143" rIns="82287" bIns="41143"/>
          <a:lstStyle/>
          <a:p>
            <a:endParaRPr lang="zh-CN" altLang="en-US">
              <a:solidFill>
                <a:srgbClr val="080808"/>
              </a:solidFill>
              <a:latin typeface="Arial"/>
            </a:endParaRPr>
          </a:p>
        </p:txBody>
      </p:sp>
      <p:sp>
        <p:nvSpPr>
          <p:cNvPr id="34" name="Oval 18"/>
          <p:cNvSpPr>
            <a:spLocks noChangeArrowheads="1"/>
          </p:cNvSpPr>
          <p:nvPr/>
        </p:nvSpPr>
        <p:spPr bwMode="auto">
          <a:xfrm>
            <a:off x="105385" y="3739679"/>
            <a:ext cx="2657890" cy="1457021"/>
          </a:xfrm>
          <a:prstGeom prst="ellipse">
            <a:avLst/>
          </a:prstGeom>
          <a:solidFill>
            <a:srgbClr val="E6FF00">
              <a:alpha val="29999"/>
            </a:srgbClr>
          </a:solidFill>
          <a:ln w="9525">
            <a:noFill/>
            <a:round/>
            <a:headEnd/>
            <a:tailEnd/>
          </a:ln>
          <a:effectLst/>
        </p:spPr>
        <p:txBody>
          <a:bodyPr wrap="none" lIns="0" tIns="0" rIns="0" bIns="0" anchor="ctr" anchorCtr="1"/>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900" b="1" dirty="0">
                <a:solidFill>
                  <a:srgbClr val="A59A55">
                    <a:lumMod val="60000"/>
                    <a:lumOff val="40000"/>
                  </a:srgbClr>
                </a:solidFill>
                <a:effectLst>
                  <a:outerShdw blurRad="38100" dist="38100" dir="2700000" algn="tl">
                    <a:srgbClr val="000000"/>
                  </a:outerShdw>
                </a:effectLst>
                <a:latin typeface="AR PL UKai TW" charset="0"/>
              </a:rPr>
              <a:t>集中、大</a:t>
            </a:r>
            <a:r>
              <a:rPr lang="zh-CN" altLang="en-US" sz="2900" b="1" dirty="0" smtClean="0">
                <a:solidFill>
                  <a:srgbClr val="A59A55">
                    <a:lumMod val="60000"/>
                    <a:lumOff val="40000"/>
                  </a:srgbClr>
                </a:solidFill>
                <a:effectLst>
                  <a:outerShdw blurRad="38100" dist="38100" dir="2700000" algn="tl">
                    <a:srgbClr val="000000"/>
                  </a:outerShdw>
                </a:effectLst>
                <a:latin typeface="AR PL UKai TW" charset="0"/>
              </a:rPr>
              <a:t>企业</a:t>
            </a:r>
            <a:endParaRPr lang="en-US" sz="2900" b="1" dirty="0">
              <a:solidFill>
                <a:srgbClr val="A59A55">
                  <a:lumMod val="60000"/>
                  <a:lumOff val="40000"/>
                </a:srgbClr>
              </a:solidFill>
              <a:effectLst>
                <a:outerShdw blurRad="38100" dist="38100" dir="2700000" algn="tl">
                  <a:srgbClr val="000000"/>
                </a:outerShdw>
              </a:effectLst>
              <a:latin typeface="AR PL UKai TW" charset="0"/>
            </a:endParaRPr>
          </a:p>
        </p:txBody>
      </p:sp>
      <p:grpSp>
        <p:nvGrpSpPr>
          <p:cNvPr id="3" name="组合 2"/>
          <p:cNvGrpSpPr/>
          <p:nvPr/>
        </p:nvGrpSpPr>
        <p:grpSpPr>
          <a:xfrm>
            <a:off x="2562775" y="2596669"/>
            <a:ext cx="6593833" cy="3916630"/>
            <a:chOff x="2562775" y="2596669"/>
            <a:chExt cx="6593833" cy="3916630"/>
          </a:xfrm>
        </p:grpSpPr>
        <p:pic>
          <p:nvPicPr>
            <p:cNvPr id="44" name="图片 43"/>
            <p:cNvPicPr>
              <a:picLocks noChangeAspect="1"/>
            </p:cNvPicPr>
            <p:nvPr/>
          </p:nvPicPr>
          <p:blipFill>
            <a:blip r:embed="rId3"/>
            <a:stretch>
              <a:fillRect/>
            </a:stretch>
          </p:blipFill>
          <p:spPr>
            <a:xfrm>
              <a:off x="7251608" y="4576256"/>
              <a:ext cx="1905000" cy="438150"/>
            </a:xfrm>
            <a:prstGeom prst="rect">
              <a:avLst/>
            </a:prstGeom>
          </p:spPr>
        </p:pic>
        <p:grpSp>
          <p:nvGrpSpPr>
            <p:cNvPr id="6" name="组合 5"/>
            <p:cNvGrpSpPr/>
            <p:nvPr/>
          </p:nvGrpSpPr>
          <p:grpSpPr>
            <a:xfrm>
              <a:off x="2562775" y="2596669"/>
              <a:ext cx="6569452" cy="3872392"/>
              <a:chOff x="2587156" y="2559938"/>
              <a:chExt cx="6569452" cy="3872392"/>
            </a:xfrm>
          </p:grpSpPr>
          <p:grpSp>
            <p:nvGrpSpPr>
              <p:cNvPr id="27" name="组合 26"/>
              <p:cNvGrpSpPr/>
              <p:nvPr/>
            </p:nvGrpSpPr>
            <p:grpSpPr>
              <a:xfrm>
                <a:off x="2587156" y="2559938"/>
                <a:ext cx="6569452" cy="3872392"/>
                <a:chOff x="2785759" y="2440511"/>
                <a:chExt cx="6569452" cy="3872392"/>
              </a:xfrm>
            </p:grpSpPr>
            <p:pic>
              <p:nvPicPr>
                <p:cNvPr id="32" name="Picture 20"/>
                <p:cNvPicPr>
                  <a:picLocks noChangeAspect="1" noChangeArrowheads="1"/>
                </p:cNvPicPr>
                <p:nvPr/>
              </p:nvPicPr>
              <p:blipFill>
                <a:blip r:embed="rId4" cstate="print"/>
                <a:srcRect/>
                <a:stretch>
                  <a:fillRect/>
                </a:stretch>
              </p:blipFill>
              <p:spPr bwMode="auto">
                <a:xfrm>
                  <a:off x="2785759" y="5015848"/>
                  <a:ext cx="1720971" cy="1147529"/>
                </a:xfrm>
                <a:prstGeom prst="rect">
                  <a:avLst/>
                </a:prstGeom>
                <a:noFill/>
                <a:ln w="9525">
                  <a:noFill/>
                  <a:round/>
                  <a:headEnd/>
                  <a:tailEnd/>
                </a:ln>
                <a:effectLst/>
              </p:spPr>
            </p:pic>
            <p:sp>
              <p:nvSpPr>
                <p:cNvPr id="28" name="Text Box 5"/>
                <p:cNvSpPr txBox="1">
                  <a:spLocks noChangeArrowheads="1"/>
                </p:cNvSpPr>
                <p:nvPr/>
              </p:nvSpPr>
              <p:spPr bwMode="auto">
                <a:xfrm>
                  <a:off x="4989975" y="3692550"/>
                  <a:ext cx="1296079" cy="1398454"/>
                </a:xfrm>
                <a:prstGeom prst="rect">
                  <a:avLst/>
                </a:prstGeom>
                <a:noFill/>
                <a:ln w="9525">
                  <a:noFill/>
                  <a:round/>
                  <a:headEnd/>
                  <a:tailEnd/>
                </a:ln>
                <a:effectLst/>
              </p:spPr>
              <p:txBody>
                <a:bodyPr lIns="80991" tIns="40496" rIns="80991" bIns="40496"/>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en-US" sz="8600" dirty="0">
                      <a:solidFill>
                        <a:srgbClr val="FF0000"/>
                      </a:solidFill>
                      <a:latin typeface="AR PL UKai TW" charset="0"/>
                    </a:rPr>
                    <a:t>端</a:t>
                  </a:r>
                </a:p>
              </p:txBody>
            </p:sp>
            <p:pic>
              <p:nvPicPr>
                <p:cNvPr id="29" name="Picture 10"/>
                <p:cNvPicPr>
                  <a:picLocks noChangeAspect="1" noChangeArrowheads="1"/>
                </p:cNvPicPr>
                <p:nvPr/>
              </p:nvPicPr>
              <p:blipFill>
                <a:blip r:embed="rId5" cstate="print"/>
                <a:srcRect/>
                <a:stretch>
                  <a:fillRect/>
                </a:stretch>
              </p:blipFill>
              <p:spPr bwMode="auto">
                <a:xfrm>
                  <a:off x="7812426" y="2440511"/>
                  <a:ext cx="1296078" cy="988489"/>
                </a:xfrm>
                <a:prstGeom prst="rect">
                  <a:avLst/>
                </a:prstGeom>
                <a:noFill/>
                <a:ln w="9525">
                  <a:noFill/>
                  <a:round/>
                  <a:headEnd/>
                  <a:tailEnd/>
                </a:ln>
                <a:effectLst/>
              </p:spPr>
            </p:pic>
            <p:pic>
              <p:nvPicPr>
                <p:cNvPr id="30" name="Picture 11"/>
                <p:cNvPicPr>
                  <a:picLocks noChangeAspect="1" noChangeArrowheads="1"/>
                </p:cNvPicPr>
                <p:nvPr/>
              </p:nvPicPr>
              <p:blipFill rotWithShape="1">
                <a:blip r:embed="rId6" cstate="print"/>
                <a:srcRect l="56964"/>
                <a:stretch/>
              </p:blipFill>
              <p:spPr bwMode="auto">
                <a:xfrm>
                  <a:off x="4842610" y="4920162"/>
                  <a:ext cx="1124757" cy="1392741"/>
                </a:xfrm>
                <a:prstGeom prst="rect">
                  <a:avLst/>
                </a:prstGeom>
                <a:noFill/>
                <a:ln w="9525">
                  <a:noFill/>
                  <a:round/>
                  <a:headEnd/>
                  <a:tailEnd/>
                </a:ln>
                <a:effectLst/>
              </p:spPr>
            </p:pic>
            <p:pic>
              <p:nvPicPr>
                <p:cNvPr id="31" name="Picture 16"/>
                <p:cNvPicPr>
                  <a:picLocks noChangeAspect="1" noChangeArrowheads="1"/>
                </p:cNvPicPr>
                <p:nvPr/>
              </p:nvPicPr>
              <p:blipFill>
                <a:blip r:embed="rId7" cstate="print"/>
                <a:srcRect/>
                <a:stretch>
                  <a:fillRect/>
                </a:stretch>
              </p:blipFill>
              <p:spPr bwMode="auto">
                <a:xfrm>
                  <a:off x="6946676" y="2709907"/>
                  <a:ext cx="955885" cy="1104041"/>
                </a:xfrm>
                <a:prstGeom prst="rect">
                  <a:avLst/>
                </a:prstGeom>
                <a:noFill/>
                <a:ln w="9525">
                  <a:noFill/>
                  <a:round/>
                  <a:headEnd/>
                  <a:tailEnd/>
                </a:ln>
                <a:effectLst/>
              </p:spPr>
            </p:pic>
            <p:sp>
              <p:nvSpPr>
                <p:cNvPr id="33" name="矩形 32"/>
                <p:cNvSpPr/>
                <p:nvPr/>
              </p:nvSpPr>
              <p:spPr>
                <a:xfrm>
                  <a:off x="7712169" y="3327375"/>
                  <a:ext cx="1643042" cy="461665"/>
                </a:xfrm>
                <a:prstGeom prst="rect">
                  <a:avLst/>
                </a:prstGeom>
                <a:noFill/>
              </p:spPr>
              <p:txBody>
                <a:bodyPr wrap="square" lIns="91440" tIns="45720" rIns="91440" bIns="45720">
                  <a:spAutoFit/>
                </a:bodyPr>
                <a:lstStyle/>
                <a:p>
                  <a:pPr algn="ctr"/>
                  <a:r>
                    <a:rPr lang="en-US" altLang="zh-CN" sz="2400" b="1" dirty="0">
                      <a:ln w="10541" cmpd="sng">
                        <a:solidFill>
                          <a:srgbClr val="4AB1E4">
                            <a:shade val="88000"/>
                            <a:satMod val="110000"/>
                          </a:srgbClr>
                        </a:solidFill>
                        <a:prstDash val="solid"/>
                      </a:ln>
                      <a:gradFill>
                        <a:gsLst>
                          <a:gs pos="0">
                            <a:srgbClr val="4AB1E4">
                              <a:tint val="40000"/>
                              <a:satMod val="250000"/>
                            </a:srgbClr>
                          </a:gs>
                          <a:gs pos="9000">
                            <a:srgbClr val="4AB1E4">
                              <a:tint val="52000"/>
                              <a:satMod val="300000"/>
                            </a:srgbClr>
                          </a:gs>
                          <a:gs pos="50000">
                            <a:srgbClr val="4AB1E4">
                              <a:shade val="20000"/>
                              <a:satMod val="300000"/>
                            </a:srgbClr>
                          </a:gs>
                          <a:gs pos="79000">
                            <a:srgbClr val="4AB1E4">
                              <a:tint val="52000"/>
                              <a:satMod val="300000"/>
                            </a:srgbClr>
                          </a:gs>
                          <a:gs pos="100000">
                            <a:srgbClr val="4AB1E4">
                              <a:tint val="40000"/>
                              <a:satMod val="250000"/>
                            </a:srgbClr>
                          </a:gs>
                        </a:gsLst>
                        <a:lin ang="5400000"/>
                      </a:gradFill>
                      <a:latin typeface="Arial"/>
                    </a:rPr>
                    <a:t>Android</a:t>
                  </a:r>
                  <a:endParaRPr lang="zh-CN" altLang="en-US" sz="2400" b="1" dirty="0">
                    <a:ln w="10541" cmpd="sng">
                      <a:solidFill>
                        <a:srgbClr val="4AB1E4">
                          <a:shade val="88000"/>
                          <a:satMod val="110000"/>
                        </a:srgbClr>
                      </a:solidFill>
                      <a:prstDash val="solid"/>
                    </a:ln>
                    <a:gradFill>
                      <a:gsLst>
                        <a:gs pos="0">
                          <a:srgbClr val="4AB1E4">
                            <a:tint val="40000"/>
                            <a:satMod val="250000"/>
                          </a:srgbClr>
                        </a:gs>
                        <a:gs pos="9000">
                          <a:srgbClr val="4AB1E4">
                            <a:tint val="52000"/>
                            <a:satMod val="300000"/>
                          </a:srgbClr>
                        </a:gs>
                        <a:gs pos="50000">
                          <a:srgbClr val="4AB1E4">
                            <a:shade val="20000"/>
                            <a:satMod val="300000"/>
                          </a:srgbClr>
                        </a:gs>
                        <a:gs pos="79000">
                          <a:srgbClr val="4AB1E4">
                            <a:tint val="52000"/>
                            <a:satMod val="300000"/>
                          </a:srgbClr>
                        </a:gs>
                        <a:gs pos="100000">
                          <a:srgbClr val="4AB1E4">
                            <a:tint val="40000"/>
                            <a:satMod val="250000"/>
                          </a:srgbClr>
                        </a:gs>
                      </a:gsLst>
                      <a:lin ang="5400000"/>
                    </a:gradFill>
                    <a:latin typeface="Arial"/>
                  </a:endParaRPr>
                </a:p>
              </p:txBody>
            </p:sp>
          </p:grpSp>
          <p:pic>
            <p:nvPicPr>
              <p:cNvPr id="45" name="图片 44"/>
              <p:cNvPicPr>
                <a:picLocks noChangeAspect="1"/>
              </p:cNvPicPr>
              <p:nvPr/>
            </p:nvPicPr>
            <p:blipFill rotWithShape="1">
              <a:blip r:embed="rId8"/>
              <a:srcRect r="16664"/>
              <a:stretch/>
            </p:blipFill>
            <p:spPr>
              <a:xfrm>
                <a:off x="6250181" y="4002965"/>
                <a:ext cx="1111087" cy="1193735"/>
              </a:xfrm>
              <a:prstGeom prst="rect">
                <a:avLst/>
              </a:prstGeom>
            </p:spPr>
          </p:pic>
        </p:grpSp>
        <p:sp>
          <p:nvSpPr>
            <p:cNvPr id="46" name="Oval 19"/>
            <p:cNvSpPr>
              <a:spLocks noChangeArrowheads="1"/>
            </p:cNvSpPr>
            <p:nvPr/>
          </p:nvSpPr>
          <p:spPr bwMode="auto">
            <a:xfrm>
              <a:off x="6641989" y="5312414"/>
              <a:ext cx="2208485" cy="1200885"/>
            </a:xfrm>
            <a:prstGeom prst="ellipse">
              <a:avLst/>
            </a:prstGeom>
            <a:solidFill>
              <a:srgbClr val="FFCCFF">
                <a:alpha val="29999"/>
              </a:srgbClr>
            </a:solidFill>
            <a:ln w="9525">
              <a:noFill/>
              <a:round/>
              <a:headEnd/>
              <a:tailEnd/>
            </a:ln>
            <a:effectLst/>
          </p:spPr>
          <p:txBody>
            <a:bodyPr wrap="none" lIns="0" tIns="0" rIns="0" bIns="0" anchor="ctr" anchorCtr="1"/>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en-US" sz="2900" b="1" dirty="0" err="1">
                  <a:solidFill>
                    <a:srgbClr val="8F038F"/>
                  </a:solidFill>
                  <a:latin typeface="AR PL UKai TW" charset="0"/>
                </a:rPr>
                <a:t>多元</a:t>
              </a:r>
              <a:r>
                <a:rPr lang="en-US" sz="2900" b="1" dirty="0">
                  <a:solidFill>
                    <a:srgbClr val="8F038F"/>
                  </a:solidFill>
                  <a:latin typeface="AR PL UKai TW" charset="0"/>
                </a:rPr>
                <a:t>，</a:t>
              </a:r>
              <a:r>
                <a:rPr lang="zh-CN" altLang="en-US" sz="2900" b="1" dirty="0" smtClean="0">
                  <a:solidFill>
                    <a:srgbClr val="8F038F"/>
                  </a:solidFill>
                  <a:latin typeface="AR PL UKai TW" charset="0"/>
                </a:rPr>
                <a:t>中小企业</a:t>
              </a:r>
            </a:p>
          </p:txBody>
        </p:sp>
      </p:grpSp>
      <p:grpSp>
        <p:nvGrpSpPr>
          <p:cNvPr id="10" name="组合 9"/>
          <p:cNvGrpSpPr/>
          <p:nvPr/>
        </p:nvGrpSpPr>
        <p:grpSpPr>
          <a:xfrm>
            <a:off x="178622" y="1341149"/>
            <a:ext cx="5908829" cy="2383906"/>
            <a:chOff x="15108" y="1217112"/>
            <a:chExt cx="6072343" cy="2507943"/>
          </a:xfrm>
        </p:grpSpPr>
        <p:grpSp>
          <p:nvGrpSpPr>
            <p:cNvPr id="9" name="组合 8"/>
            <p:cNvGrpSpPr/>
            <p:nvPr/>
          </p:nvGrpSpPr>
          <p:grpSpPr>
            <a:xfrm>
              <a:off x="15108" y="1217112"/>
              <a:ext cx="6072343" cy="2507943"/>
              <a:chOff x="15108" y="1217112"/>
              <a:chExt cx="6072343" cy="2507943"/>
            </a:xfrm>
          </p:grpSpPr>
          <p:grpSp>
            <p:nvGrpSpPr>
              <p:cNvPr id="35" name="组合 34"/>
              <p:cNvGrpSpPr/>
              <p:nvPr/>
            </p:nvGrpSpPr>
            <p:grpSpPr>
              <a:xfrm>
                <a:off x="15108" y="1217112"/>
                <a:ext cx="6072343" cy="2507943"/>
                <a:chOff x="249177" y="1561310"/>
                <a:chExt cx="5538700" cy="2659778"/>
              </a:xfrm>
            </p:grpSpPr>
            <p:pic>
              <p:nvPicPr>
                <p:cNvPr id="36" name="Picture 3"/>
                <p:cNvPicPr>
                  <a:picLocks noChangeAspect="1" noChangeArrowheads="1"/>
                </p:cNvPicPr>
                <p:nvPr/>
              </p:nvPicPr>
              <p:blipFill>
                <a:blip r:embed="rId9" cstate="print"/>
                <a:srcRect/>
                <a:stretch>
                  <a:fillRect/>
                </a:stretch>
              </p:blipFill>
              <p:spPr bwMode="auto">
                <a:xfrm>
                  <a:off x="249177" y="1561310"/>
                  <a:ext cx="5538700" cy="2659778"/>
                </a:xfrm>
                <a:prstGeom prst="rect">
                  <a:avLst/>
                </a:prstGeom>
                <a:noFill/>
                <a:ln w="9525">
                  <a:noFill/>
                  <a:round/>
                  <a:headEnd/>
                  <a:tailEnd/>
                </a:ln>
                <a:effectLst/>
              </p:spPr>
            </p:pic>
            <p:sp>
              <p:nvSpPr>
                <p:cNvPr id="37" name="Text Box 4"/>
                <p:cNvSpPr txBox="1">
                  <a:spLocks noChangeArrowheads="1"/>
                </p:cNvSpPr>
                <p:nvPr/>
              </p:nvSpPr>
              <p:spPr bwMode="auto">
                <a:xfrm>
                  <a:off x="3810721" y="1839543"/>
                  <a:ext cx="1296078" cy="1398455"/>
                </a:xfrm>
                <a:prstGeom prst="rect">
                  <a:avLst/>
                </a:prstGeom>
                <a:noFill/>
                <a:ln w="9525">
                  <a:noFill/>
                  <a:round/>
                  <a:headEnd/>
                  <a:tailEnd/>
                </a:ln>
                <a:effectLst/>
              </p:spPr>
              <p:txBody>
                <a:bodyPr lIns="80991" tIns="40496" rIns="80991" bIns="40496"/>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8800" b="1" dirty="0">
                      <a:solidFill>
                        <a:srgbClr val="280099"/>
                      </a:solidFill>
                      <a:latin typeface="AR PL UKai TW" charset="0"/>
                    </a:rPr>
                    <a:t>云</a:t>
                  </a:r>
                  <a:endParaRPr lang="en-US" sz="8800" b="1" dirty="0">
                    <a:solidFill>
                      <a:srgbClr val="280099"/>
                    </a:solidFill>
                    <a:latin typeface="AR PL UKai TW" charset="0"/>
                  </a:endParaRPr>
                </a:p>
              </p:txBody>
            </p:sp>
            <p:pic>
              <p:nvPicPr>
                <p:cNvPr id="38" name="Picture 6"/>
                <p:cNvPicPr>
                  <a:picLocks noChangeAspect="1" noChangeArrowheads="1"/>
                </p:cNvPicPr>
                <p:nvPr/>
              </p:nvPicPr>
              <p:blipFill>
                <a:blip r:embed="rId10" cstate="print"/>
                <a:srcRect/>
                <a:stretch>
                  <a:fillRect/>
                </a:stretch>
              </p:blipFill>
              <p:spPr bwMode="auto">
                <a:xfrm>
                  <a:off x="2762991" y="2424125"/>
                  <a:ext cx="777361" cy="584236"/>
                </a:xfrm>
                <a:prstGeom prst="rect">
                  <a:avLst/>
                </a:prstGeom>
                <a:noFill/>
                <a:ln w="9525">
                  <a:noFill/>
                  <a:round/>
                  <a:headEnd/>
                  <a:tailEnd/>
                </a:ln>
                <a:effectLst/>
              </p:spPr>
            </p:pic>
            <p:pic>
              <p:nvPicPr>
                <p:cNvPr id="39" name="Picture 8"/>
                <p:cNvPicPr>
                  <a:picLocks noChangeAspect="1" noChangeArrowheads="1"/>
                </p:cNvPicPr>
                <p:nvPr/>
              </p:nvPicPr>
              <p:blipFill>
                <a:blip r:embed="rId11" cstate="print"/>
                <a:srcRect/>
                <a:stretch>
                  <a:fillRect/>
                </a:stretch>
              </p:blipFill>
              <p:spPr bwMode="auto">
                <a:xfrm>
                  <a:off x="1307932" y="3242206"/>
                  <a:ext cx="1002784" cy="595794"/>
                </a:xfrm>
                <a:prstGeom prst="rect">
                  <a:avLst/>
                </a:prstGeom>
                <a:noFill/>
                <a:ln w="9525">
                  <a:noFill/>
                  <a:round/>
                  <a:headEnd/>
                  <a:tailEnd/>
                </a:ln>
                <a:effectLst/>
              </p:spPr>
            </p:pic>
            <p:pic>
              <p:nvPicPr>
                <p:cNvPr id="40" name="Picture 17"/>
                <p:cNvPicPr>
                  <a:picLocks noChangeAspect="1" noChangeArrowheads="1"/>
                </p:cNvPicPr>
                <p:nvPr/>
              </p:nvPicPr>
              <p:blipFill>
                <a:blip r:embed="rId12" cstate="print"/>
                <a:srcRect/>
                <a:stretch>
                  <a:fillRect/>
                </a:stretch>
              </p:blipFill>
              <p:spPr bwMode="auto">
                <a:xfrm>
                  <a:off x="4140836" y="3256335"/>
                  <a:ext cx="1111013" cy="405971"/>
                </a:xfrm>
                <a:prstGeom prst="rect">
                  <a:avLst/>
                </a:prstGeom>
                <a:noFill/>
                <a:ln w="9525">
                  <a:noFill/>
                  <a:round/>
                  <a:headEnd/>
                  <a:tailEnd/>
                </a:ln>
                <a:effectLst/>
              </p:spPr>
            </p:pic>
            <p:pic>
              <p:nvPicPr>
                <p:cNvPr id="41" name="Picture 2"/>
                <p:cNvPicPr>
                  <a:picLocks noChangeAspect="1" noChangeArrowheads="1"/>
                </p:cNvPicPr>
                <p:nvPr/>
              </p:nvPicPr>
              <p:blipFill>
                <a:blip r:embed="rId13" cstate="print"/>
                <a:srcRect/>
                <a:stretch>
                  <a:fillRect/>
                </a:stretch>
              </p:blipFill>
              <p:spPr bwMode="auto">
                <a:xfrm>
                  <a:off x="2503876" y="1988481"/>
                  <a:ext cx="1408558" cy="257478"/>
                </a:xfrm>
                <a:prstGeom prst="rect">
                  <a:avLst/>
                </a:prstGeom>
                <a:noFill/>
                <a:ln w="9525">
                  <a:noFill/>
                  <a:miter lim="800000"/>
                  <a:headEnd/>
                  <a:tailEnd/>
                </a:ln>
                <a:effectLst/>
              </p:spPr>
            </p:pic>
          </p:grpSp>
          <p:pic>
            <p:nvPicPr>
              <p:cNvPr id="43" name="图片 42"/>
              <p:cNvPicPr>
                <a:picLocks noChangeAspect="1"/>
              </p:cNvPicPr>
              <p:nvPr/>
            </p:nvPicPr>
            <p:blipFill>
              <a:blip r:embed="rId14"/>
              <a:stretch>
                <a:fillRect/>
              </a:stretch>
            </p:blipFill>
            <p:spPr>
              <a:xfrm>
                <a:off x="1010941" y="1785206"/>
                <a:ext cx="1372884" cy="553705"/>
              </a:xfrm>
              <a:prstGeom prst="rect">
                <a:avLst/>
              </a:prstGeom>
            </p:spPr>
          </p:pic>
        </p:grpSp>
        <p:pic>
          <p:nvPicPr>
            <p:cNvPr id="8" name="图片 7"/>
            <p:cNvPicPr>
              <a:picLocks noChangeAspect="1"/>
            </p:cNvPicPr>
            <p:nvPr/>
          </p:nvPicPr>
          <p:blipFill>
            <a:blip r:embed="rId15"/>
            <a:stretch>
              <a:fillRect/>
            </a:stretch>
          </p:blipFill>
          <p:spPr>
            <a:xfrm>
              <a:off x="2456656" y="2614595"/>
              <a:ext cx="1667202" cy="719928"/>
            </a:xfrm>
            <a:prstGeom prst="rect">
              <a:avLst/>
            </a:prstGeom>
          </p:spPr>
        </p:pic>
      </p:grpSp>
      <p:pic>
        <p:nvPicPr>
          <p:cNvPr id="42" name="图片 41"/>
          <p:cNvPicPr>
            <a:picLocks noChangeAspect="1"/>
          </p:cNvPicPr>
          <p:nvPr/>
        </p:nvPicPr>
        <p:blipFill>
          <a:blip r:embed="rId16"/>
          <a:stretch>
            <a:fillRect/>
          </a:stretch>
        </p:blipFill>
        <p:spPr>
          <a:xfrm>
            <a:off x="478851" y="2438766"/>
            <a:ext cx="1317183" cy="312831"/>
          </a:xfrm>
          <a:prstGeom prst="rect">
            <a:avLst/>
          </a:prstGeom>
        </p:spPr>
      </p:pic>
      <p:sp>
        <p:nvSpPr>
          <p:cNvPr id="2" name="灯片编号占位符 1"/>
          <p:cNvSpPr>
            <a:spLocks noGrp="1"/>
          </p:cNvSpPr>
          <p:nvPr>
            <p:ph type="sldNum" sz="quarter" idx="12"/>
          </p:nvPr>
        </p:nvSpPr>
        <p:spPr>
          <a:xfrm>
            <a:off x="195984" y="6513299"/>
            <a:ext cx="611088" cy="273982"/>
          </a:xfrm>
        </p:spPr>
        <p:txBody>
          <a:bodyPr/>
          <a:lstStyle/>
          <a:p>
            <a:fld id="{084A2128-6ACC-4FE1-A0E5-A9D763EBD3F4}" type="slidenum">
              <a:rPr lang="en-US" altLang="zh-CN" smtClean="0">
                <a:solidFill>
                  <a:srgbClr val="FFFFFF"/>
                </a:solidFill>
              </a:rPr>
              <a:pPr/>
              <a:t>21</a:t>
            </a:fld>
            <a:endParaRPr lang="en-US" altLang="zh-CN" dirty="0">
              <a:solidFill>
                <a:srgbClr val="FFFFFF"/>
              </a:solidFill>
            </a:endParaRPr>
          </a:p>
        </p:txBody>
      </p:sp>
    </p:spTree>
    <p:extLst>
      <p:ext uri="{BB962C8B-B14F-4D97-AF65-F5344CB8AC3E}">
        <p14:creationId xmlns:p14="http://schemas.microsoft.com/office/powerpoint/2010/main" val="1816681637"/>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up)">
                                      <p:cBhvr>
                                        <p:cTn id="7" dur="500"/>
                                        <p:tgtEl>
                                          <p:spTgt spid="26"/>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anim calcmode="lin" valueType="num">
                                      <p:cBhvr>
                                        <p:cTn id="12" dur="1000" fill="hold"/>
                                        <p:tgtEl>
                                          <p:spTgt spid="34"/>
                                        </p:tgtEl>
                                        <p:attrNameLst>
                                          <p:attrName>ppt_x</p:attrName>
                                        </p:attrNameLst>
                                      </p:cBhvr>
                                      <p:tavLst>
                                        <p:tav tm="0">
                                          <p:val>
                                            <p:strVal val="#ppt_x"/>
                                          </p:val>
                                        </p:tav>
                                        <p:tav tm="100000">
                                          <p:val>
                                            <p:strVal val="#ppt_x"/>
                                          </p:val>
                                        </p:tav>
                                      </p:tavLst>
                                    </p:anim>
                                    <p:anim calcmode="lin" valueType="num">
                                      <p:cBhvr>
                                        <p:cTn id="13" dur="1000" fill="hold"/>
                                        <p:tgtEl>
                                          <p:spTgt spid="3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1000"/>
                                        <p:tgtEl>
                                          <p:spTgt spid="42"/>
                                        </p:tgtEl>
                                      </p:cBhvr>
                                    </p:animEffect>
                                    <p:anim calcmode="lin" valueType="num">
                                      <p:cBhvr>
                                        <p:cTn id="17" dur="1000" fill="hold"/>
                                        <p:tgtEl>
                                          <p:spTgt spid="42"/>
                                        </p:tgtEl>
                                        <p:attrNameLst>
                                          <p:attrName>ppt_x</p:attrName>
                                        </p:attrNameLst>
                                      </p:cBhvr>
                                      <p:tavLst>
                                        <p:tav tm="0">
                                          <p:val>
                                            <p:strVal val="#ppt_x"/>
                                          </p:val>
                                        </p:tav>
                                        <p:tav tm="100000">
                                          <p:val>
                                            <p:strVal val="#ppt_x"/>
                                          </p:val>
                                        </p:tav>
                                      </p:tavLst>
                                    </p:anim>
                                    <p:anim calcmode="lin" valueType="num">
                                      <p:cBhvr>
                                        <p:cTn id="18" dur="1000" fill="hold"/>
                                        <p:tgtEl>
                                          <p:spTgt spid="42"/>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2" presetClass="entr" presetSubtype="4" fill="hold" nodeType="afterEffect">
                                  <p:stCondLst>
                                    <p:cond delay="100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p:tgtEl>
                                          <p:spTgt spid="3"/>
                                        </p:tgtEl>
                                        <p:attrNameLst>
                                          <p:attrName>ppt_y</p:attrName>
                                        </p:attrNameLst>
                                      </p:cBhvr>
                                      <p:tavLst>
                                        <p:tav tm="0">
                                          <p:val>
                                            <p:strVal val="#ppt_y+#ppt_h*1.125000"/>
                                          </p:val>
                                        </p:tav>
                                        <p:tav tm="100000">
                                          <p:val>
                                            <p:strVal val="#ppt_y"/>
                                          </p:val>
                                        </p:tav>
                                      </p:tavLst>
                                    </p:anim>
                                    <p:animEffect transition="in" filter="wipe(up)">
                                      <p:cBhvr>
                                        <p:cTn id="2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3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AutoShape 1"/>
          <p:cNvSpPr>
            <a:spLocks noChangeArrowheads="1"/>
          </p:cNvSpPr>
          <p:nvPr/>
        </p:nvSpPr>
        <p:spPr bwMode="auto">
          <a:xfrm>
            <a:off x="169712" y="450983"/>
            <a:ext cx="8749602" cy="1018629"/>
          </a:xfrm>
          <a:prstGeom prst="roundRect">
            <a:avLst>
              <a:gd name="adj" fmla="val 16667"/>
            </a:avLst>
          </a:prstGeom>
          <a:solidFill>
            <a:srgbClr val="99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 pos="8469630" algn="l"/>
              </a:tabLst>
            </a:pPr>
            <a:r>
              <a:rPr lang="en-US" sz="3200" dirty="0" smtClean="0">
                <a:solidFill>
                  <a:srgbClr val="FF0000"/>
                </a:solidFill>
                <a:latin typeface="Arial Black" pitchFamily="32" charset="0"/>
              </a:rPr>
              <a:t>“ 1 ” </a:t>
            </a:r>
            <a:r>
              <a:rPr lang="zh-CN" altLang="en-US" sz="2800" dirty="0" smtClean="0">
                <a:solidFill>
                  <a:schemeClr val="bg1"/>
                </a:solidFill>
                <a:latin typeface="Arial Black" pitchFamily="32" charset="0"/>
              </a:rPr>
              <a:t>种精髓：</a:t>
            </a:r>
            <a:r>
              <a:rPr lang="zh-CN" altLang="en-US" sz="2800" dirty="0" smtClean="0">
                <a:solidFill>
                  <a:schemeClr val="bg1"/>
                </a:solidFill>
                <a:latin typeface="AR PL UKai TW" charset="0"/>
              </a:rPr>
              <a:t>服务才是宗旨！</a:t>
            </a:r>
            <a:endParaRPr lang="en-US" sz="2800" dirty="0">
              <a:solidFill>
                <a:schemeClr val="bg1"/>
              </a:solidFill>
              <a:latin typeface="AR PL UKai TW" charset="0"/>
            </a:endParaRPr>
          </a:p>
        </p:txBody>
      </p:sp>
      <p:sp>
        <p:nvSpPr>
          <p:cNvPr id="11266" name="AutoShape 2"/>
          <p:cNvSpPr>
            <a:spLocks noChangeArrowheads="1"/>
          </p:cNvSpPr>
          <p:nvPr/>
        </p:nvSpPr>
        <p:spPr bwMode="auto">
          <a:xfrm>
            <a:off x="539552" y="1772816"/>
            <a:ext cx="1151524" cy="874213"/>
          </a:xfrm>
          <a:prstGeom prst="roundRect">
            <a:avLst>
              <a:gd name="adj" fmla="val 34588"/>
            </a:avLst>
          </a:prstGeom>
          <a:solidFill>
            <a:srgbClr val="FF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400" dirty="0" smtClean="0">
                <a:solidFill>
                  <a:schemeClr val="bg1"/>
                </a:solidFill>
                <a:latin typeface="Arial Black" pitchFamily="32" charset="0"/>
              </a:rPr>
              <a:t>随时</a:t>
            </a:r>
            <a:endParaRPr lang="en-US" sz="2400" dirty="0">
              <a:solidFill>
                <a:schemeClr val="bg1"/>
              </a:solidFill>
              <a:latin typeface="AR PL UKai TW" charset="0"/>
            </a:endParaRPr>
          </a:p>
        </p:txBody>
      </p:sp>
      <p:sp>
        <p:nvSpPr>
          <p:cNvPr id="11267" name="AutoShape 3"/>
          <p:cNvSpPr>
            <a:spLocks noChangeArrowheads="1"/>
          </p:cNvSpPr>
          <p:nvPr/>
        </p:nvSpPr>
        <p:spPr bwMode="auto">
          <a:xfrm>
            <a:off x="539552" y="2842727"/>
            <a:ext cx="1151524" cy="874213"/>
          </a:xfrm>
          <a:prstGeom prst="roundRect">
            <a:avLst>
              <a:gd name="adj" fmla="val 29690"/>
            </a:avLst>
          </a:prstGeom>
          <a:solidFill>
            <a:srgbClr val="FFFF66">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400" dirty="0" smtClean="0">
                <a:solidFill>
                  <a:schemeClr val="bg1"/>
                </a:solidFill>
                <a:latin typeface="Arial Black" pitchFamily="32" charset="0"/>
              </a:rPr>
              <a:t>随地</a:t>
            </a:r>
            <a:endParaRPr lang="en-US" sz="2400" dirty="0">
              <a:solidFill>
                <a:schemeClr val="bg1"/>
              </a:solidFill>
              <a:latin typeface="AR PL UKai TW" charset="0"/>
            </a:endParaRPr>
          </a:p>
        </p:txBody>
      </p:sp>
      <p:sp>
        <p:nvSpPr>
          <p:cNvPr id="11268" name="AutoShape 4"/>
          <p:cNvSpPr>
            <a:spLocks noChangeArrowheads="1"/>
          </p:cNvSpPr>
          <p:nvPr/>
        </p:nvSpPr>
        <p:spPr bwMode="auto">
          <a:xfrm>
            <a:off x="539551" y="3911210"/>
            <a:ext cx="2375661" cy="874213"/>
          </a:xfrm>
          <a:prstGeom prst="roundRect">
            <a:avLst>
              <a:gd name="adj" fmla="val 34588"/>
            </a:avLst>
          </a:prstGeom>
          <a:solidFill>
            <a:srgbClr val="E6FF00">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400" dirty="0" smtClean="0">
                <a:solidFill>
                  <a:schemeClr val="bg1"/>
                </a:solidFill>
                <a:latin typeface="Arial Black" pitchFamily="32" charset="0"/>
              </a:rPr>
              <a:t>使用任何装置</a:t>
            </a:r>
            <a:endParaRPr lang="en-US" sz="2400" dirty="0">
              <a:solidFill>
                <a:schemeClr val="bg1"/>
              </a:solidFill>
              <a:latin typeface="AR PL UKai TW" charset="0"/>
            </a:endParaRPr>
          </a:p>
        </p:txBody>
      </p:sp>
      <p:sp>
        <p:nvSpPr>
          <p:cNvPr id="11269" name="AutoShape 5"/>
          <p:cNvSpPr>
            <a:spLocks noChangeArrowheads="1"/>
          </p:cNvSpPr>
          <p:nvPr/>
        </p:nvSpPr>
        <p:spPr bwMode="auto">
          <a:xfrm>
            <a:off x="539552" y="4948266"/>
            <a:ext cx="3383772" cy="874213"/>
          </a:xfrm>
          <a:prstGeom prst="roundRect">
            <a:avLst>
              <a:gd name="adj" fmla="val 34588"/>
            </a:avLst>
          </a:prstGeom>
          <a:solidFill>
            <a:srgbClr val="99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 pos="8469630" algn="l"/>
              </a:tabLst>
            </a:pPr>
            <a:r>
              <a:rPr lang="zh-CN" altLang="en-US" sz="2400" dirty="0" smtClean="0">
                <a:solidFill>
                  <a:schemeClr val="bg1"/>
                </a:solidFill>
                <a:latin typeface="Arial Black" pitchFamily="32" charset="0"/>
              </a:rPr>
              <a:t>访问各种服务</a:t>
            </a:r>
            <a:endParaRPr lang="en-US" sz="2400" dirty="0">
              <a:solidFill>
                <a:schemeClr val="bg1"/>
              </a:solidFill>
              <a:latin typeface="AR PL UKai TW" charset="0"/>
            </a:endParaRPr>
          </a:p>
        </p:txBody>
      </p:sp>
      <p:sp>
        <p:nvSpPr>
          <p:cNvPr id="8" name="AutoShape 7"/>
          <p:cNvSpPr>
            <a:spLocks noChangeArrowheads="1"/>
          </p:cNvSpPr>
          <p:nvPr/>
        </p:nvSpPr>
        <p:spPr bwMode="auto">
          <a:xfrm>
            <a:off x="4544513" y="3584655"/>
            <a:ext cx="3925670" cy="1944124"/>
          </a:xfrm>
          <a:prstGeom prst="horizontalScroll">
            <a:avLst>
              <a:gd name="adj" fmla="val 6898"/>
            </a:avLst>
          </a:prstGeom>
          <a:gradFill rotWithShape="1">
            <a:gsLst>
              <a:gs pos="0">
                <a:srgbClr val="A59A55">
                  <a:tint val="80000"/>
                  <a:satMod val="300000"/>
                </a:srgbClr>
              </a:gs>
              <a:gs pos="100000">
                <a:srgbClr val="A59A55">
                  <a:shade val="30000"/>
                  <a:satMod val="200000"/>
                </a:srgbClr>
              </a:gs>
            </a:gsLst>
            <a:path path="circle">
              <a:fillToRect l="50000" t="50000" r="50000" b="50000"/>
            </a:path>
          </a:gradFill>
          <a:ln w="9525" cap="flat" cmpd="sng" algn="ctr">
            <a:solidFill>
              <a:srgbClr val="080808">
                <a:shade val="95000"/>
                <a:satMod val="105000"/>
              </a:srgbClr>
            </a:solidFill>
            <a:prstDash val="solid"/>
            <a:headEnd/>
            <a:tailEnd/>
          </a:ln>
          <a:effectLst>
            <a:outerShdw blurRad="40000" dist="20000" dir="5400000" rotWithShape="0">
              <a:srgbClr val="000000">
                <a:alpha val="38000"/>
              </a:srgbClr>
            </a:outerShdw>
          </a:effectLst>
        </p:spPr>
        <p:txBody>
          <a:bodyPr wrap="none" lIns="80991" tIns="40496" rIns="80991" bIns="40496" anchor="ctr"/>
          <a:lstStyle/>
          <a:p>
            <a:pPr marL="0" marR="0" lvl="0" indent="0" algn="ctr" defTabSz="914400" eaLnBrk="1" fontAlgn="auto" latinLnBrk="0" hangingPunct="1">
              <a:lnSpc>
                <a:spcPct val="150000"/>
              </a:lnSpc>
              <a:spcBef>
                <a:spcPts val="0"/>
              </a:spcBef>
              <a:spcAft>
                <a:spcPts val="0"/>
              </a:spcAft>
              <a:buClrTx/>
              <a:buSzTx/>
              <a:buFontTx/>
              <a:buNone/>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defRPr/>
            </a:pPr>
            <a:r>
              <a:rPr kumimoji="0" lang="zh-CN" altLang="en-US" sz="2800" b="0" i="0" u="none" strike="noStrike" kern="0" cap="none" spc="0" normalizeH="0" baseline="0" noProof="0" dirty="0" smtClean="0">
                <a:ln>
                  <a:noFill/>
                </a:ln>
                <a:solidFill>
                  <a:srgbClr val="080808"/>
                </a:solidFill>
                <a:effectLst/>
                <a:uLnTx/>
                <a:uFillTx/>
                <a:latin typeface="Arial Black" pitchFamily="32" charset="0"/>
                <a:ea typeface="標楷體" pitchFamily="65" charset="-120"/>
              </a:rPr>
              <a:t>云的精髓</a:t>
            </a:r>
            <a:r>
              <a:rPr kumimoji="0" lang="en-US" altLang="zh-CN" sz="2800" b="0" i="0" u="none" strike="noStrike" kern="0" cap="none" spc="0" normalizeH="0" baseline="0" noProof="0" dirty="0" smtClean="0">
                <a:ln>
                  <a:noFill/>
                </a:ln>
                <a:solidFill>
                  <a:srgbClr val="080808"/>
                </a:solidFill>
                <a:effectLst/>
                <a:uLnTx/>
                <a:uFillTx/>
                <a:latin typeface="Arial Black" pitchFamily="32" charset="0"/>
                <a:ea typeface="標楷體" pitchFamily="65" charset="-120"/>
              </a:rPr>
              <a:t>——</a:t>
            </a:r>
            <a:endParaRPr kumimoji="0" lang="en-US" sz="2800" b="0" i="0" u="none" strike="noStrike" kern="0" cap="none" spc="0" normalizeH="0" baseline="0" noProof="0" dirty="0">
              <a:ln>
                <a:noFill/>
              </a:ln>
              <a:solidFill>
                <a:srgbClr val="080808"/>
              </a:solidFill>
              <a:effectLst/>
              <a:uLnTx/>
              <a:uFillTx/>
              <a:latin typeface="Arial Black" pitchFamily="32" charset="0"/>
              <a:ea typeface="標楷體" pitchFamily="65" charset="-120"/>
            </a:endParaRPr>
          </a:p>
          <a:p>
            <a:pPr marL="0" marR="0" lvl="0" indent="0" algn="ctr" defTabSz="914400" eaLnBrk="1" fontAlgn="auto" latinLnBrk="0" hangingPunct="1">
              <a:lnSpc>
                <a:spcPct val="150000"/>
              </a:lnSpc>
              <a:spcBef>
                <a:spcPts val="0"/>
              </a:spcBef>
              <a:spcAft>
                <a:spcPts val="0"/>
              </a:spcAft>
              <a:buClrTx/>
              <a:buSzTx/>
              <a:buFontTx/>
              <a:buNone/>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defRPr/>
            </a:pPr>
            <a:r>
              <a:rPr kumimoji="0" lang="zh-CN" altLang="en-US" sz="2800" b="0" i="0" u="none" strike="noStrike" kern="0" cap="none" spc="0" normalizeH="0" baseline="0" noProof="0" dirty="0" smtClean="0">
                <a:ln>
                  <a:noFill/>
                </a:ln>
                <a:solidFill>
                  <a:srgbClr val="080808"/>
                </a:solidFill>
                <a:effectLst/>
                <a:uLnTx/>
                <a:uFillTx/>
                <a:ea typeface="標楷體" pitchFamily="65" charset="-120"/>
              </a:rPr>
              <a:t>所有均为服务！</a:t>
            </a:r>
            <a:endParaRPr kumimoji="0" lang="en-US" sz="2800" b="0" i="0" u="none" strike="noStrike" kern="0" cap="none" spc="0" normalizeH="0" baseline="0" noProof="0" dirty="0">
              <a:ln>
                <a:noFill/>
              </a:ln>
              <a:solidFill>
                <a:srgbClr val="080808"/>
              </a:solidFill>
              <a:effectLst/>
              <a:uLnTx/>
              <a:uFillTx/>
              <a:ea typeface="標楷體" pitchFamily="65" charset="-120"/>
            </a:endParaRPr>
          </a:p>
        </p:txBody>
      </p:sp>
      <p:sp>
        <p:nvSpPr>
          <p:cNvPr id="2" name="灯片编号占位符 1"/>
          <p:cNvSpPr>
            <a:spLocks noGrp="1"/>
          </p:cNvSpPr>
          <p:nvPr>
            <p:ph type="sldNum" sz="quarter" idx="12"/>
          </p:nvPr>
        </p:nvSpPr>
        <p:spPr/>
        <p:txBody>
          <a:bodyPr/>
          <a:lstStyle/>
          <a:p>
            <a:fld id="{084A2128-6ACC-4FE1-A0E5-A9D763EBD3F4}" type="slidenum">
              <a:rPr lang="en-US" altLang="zh-CN" smtClean="0">
                <a:solidFill>
                  <a:srgbClr val="FFFFFF"/>
                </a:solidFill>
              </a:rPr>
              <a:pPr/>
              <a:t>22</a:t>
            </a:fld>
            <a:endParaRPr lang="en-US" altLang="zh-CN">
              <a:solidFill>
                <a:srgbClr val="FFFFFF"/>
              </a:solidFill>
            </a:endParaRPr>
          </a:p>
        </p:txBody>
      </p:sp>
    </p:spTree>
    <p:extLst>
      <p:ext uri="{BB962C8B-B14F-4D97-AF65-F5344CB8AC3E}">
        <p14:creationId xmlns:p14="http://schemas.microsoft.com/office/powerpoint/2010/main" val="1572953810"/>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x-none" altLang="zh-CN" dirty="0" smtClean="0"/>
              <a:t>云计算的优势</a:t>
            </a:r>
            <a:r>
              <a:rPr lang="zh-CN" altLang="en-US" dirty="0" smtClean="0"/>
              <a:t>（</a:t>
            </a:r>
            <a:r>
              <a:rPr lang="en-US" altLang="zh-CN" dirty="0" smtClean="0"/>
              <a:t>P18</a:t>
            </a:r>
            <a:r>
              <a:rPr lang="zh-CN" altLang="en-US" dirty="0" smtClean="0"/>
              <a:t>）</a:t>
            </a:r>
            <a:endParaRPr lang="zh-CN" altLang="zh-CN" dirty="0"/>
          </a:p>
        </p:txBody>
      </p:sp>
      <p:graphicFrame>
        <p:nvGraphicFramePr>
          <p:cNvPr id="6" name="内容占位符 5"/>
          <p:cNvGraphicFramePr>
            <a:graphicFrameLocks noGrp="1"/>
          </p:cNvGraphicFramePr>
          <p:nvPr>
            <p:ph idx="1"/>
            <p:extLst>
              <p:ext uri="{D42A27DB-BD31-4B8C-83A1-F6EECF244321}">
                <p14:modId xmlns:p14="http://schemas.microsoft.com/office/powerpoint/2010/main" val="2891975900"/>
              </p:ext>
            </p:extLst>
          </p:nvPr>
        </p:nvGraphicFramePr>
        <p:xfrm>
          <a:off x="1804740" y="1648325"/>
          <a:ext cx="5438272" cy="3866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灯片编号占位符 3"/>
          <p:cNvSpPr>
            <a:spLocks noGrp="1"/>
          </p:cNvSpPr>
          <p:nvPr>
            <p:ph type="sldNum" sz="quarter" idx="10"/>
          </p:nvPr>
        </p:nvSpPr>
        <p:spPr/>
        <p:txBody>
          <a:bodyPr/>
          <a:lstStyle/>
          <a:p>
            <a:fld id="{893DAFC5-C771-4BF2-B50A-DF53D4B0486B}" type="slidenum">
              <a:rPr lang="zh-CN" altLang="en-US" smtClean="0"/>
              <a:pPr/>
              <a:t>23</a:t>
            </a:fld>
            <a:endParaRPr lang="zh-CN" altLang="en-US" dirty="0"/>
          </a:p>
        </p:txBody>
      </p:sp>
    </p:spTree>
    <p:extLst>
      <p:ext uri="{BB962C8B-B14F-4D97-AF65-F5344CB8AC3E}">
        <p14:creationId xmlns:p14="http://schemas.microsoft.com/office/powerpoint/2010/main" val="39300116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5"/>
          <p:cNvCxnSpPr>
            <a:cxnSpLocks noChangeShapeType="1"/>
          </p:cNvCxnSpPr>
          <p:nvPr/>
        </p:nvCxnSpPr>
        <p:spPr bwMode="auto">
          <a:xfrm flipV="1">
            <a:off x="1335506" y="2154685"/>
            <a:ext cx="4277" cy="2910610"/>
          </a:xfrm>
          <a:prstGeom prst="line">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noFill/>
              </a14:hiddenFill>
            </a:ext>
          </a:extLst>
        </p:spPr>
      </p:cxnSp>
      <p:sp>
        <p:nvSpPr>
          <p:cNvPr id="2" name="标题 1"/>
          <p:cNvSpPr>
            <a:spLocks noGrp="1"/>
          </p:cNvSpPr>
          <p:nvPr>
            <p:ph type="title"/>
          </p:nvPr>
        </p:nvSpPr>
        <p:spPr/>
        <p:txBody>
          <a:bodyPr/>
          <a:lstStyle/>
          <a:p>
            <a:r>
              <a:rPr lang="x-none" altLang="zh-CN" dirty="0" smtClean="0"/>
              <a:t>云计算的优势</a:t>
            </a:r>
            <a:endParaRPr lang="zh-CN" altLang="zh-CN"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24</a:t>
            </a:fld>
            <a:endParaRPr lang="zh-CN" altLang="en-US" dirty="0"/>
          </a:p>
        </p:txBody>
      </p:sp>
      <p:grpSp>
        <p:nvGrpSpPr>
          <p:cNvPr id="8" name="组合 7"/>
          <p:cNvGrpSpPr/>
          <p:nvPr/>
        </p:nvGrpSpPr>
        <p:grpSpPr>
          <a:xfrm>
            <a:off x="1123214" y="1937865"/>
            <a:ext cx="1728255" cy="700644"/>
            <a:chOff x="754539" y="1"/>
            <a:chExt cx="4683732" cy="700644"/>
          </a:xfrm>
          <a:solidFill>
            <a:srgbClr val="00B0F0"/>
          </a:solidFill>
        </p:grpSpPr>
        <p:sp>
          <p:nvSpPr>
            <p:cNvPr id="18" name="同侧圆角矩形 17"/>
            <p:cNvSpPr/>
            <p:nvPr/>
          </p:nvSpPr>
          <p:spPr>
            <a:xfrm rot="5400000">
              <a:off x="2746084" y="-1991543"/>
              <a:ext cx="700644" cy="4683731"/>
            </a:xfrm>
            <a:prstGeom prst="round2SameRect">
              <a:avLst/>
            </a:prstGeom>
            <a:grpFill/>
            <a:ln>
              <a:no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同侧圆角矩形 4"/>
            <p:cNvSpPr/>
            <p:nvPr/>
          </p:nvSpPr>
          <p:spPr>
            <a:xfrm>
              <a:off x="754539" y="34203"/>
              <a:ext cx="4649527" cy="632238"/>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solidFill>
                    <a:schemeClr val="tx1"/>
                  </a:solidFill>
                  <a:latin typeface="微软雅黑" panose="020B0503020204020204" pitchFamily="34" charset="-122"/>
                  <a:ea typeface="微软雅黑" panose="020B0503020204020204" pitchFamily="34" charset="-122"/>
                </a:rPr>
                <a:t>减少开销和能耗</a:t>
              </a:r>
              <a:endParaRPr lang="zh-CN" altLang="en-US" sz="2000" kern="1200" dirty="0">
                <a:solidFill>
                  <a:schemeClr val="tx1"/>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123214" y="2867699"/>
            <a:ext cx="1728255" cy="700644"/>
            <a:chOff x="754539" y="929835"/>
            <a:chExt cx="4683731" cy="700644"/>
          </a:xfrm>
        </p:grpSpPr>
        <p:sp>
          <p:nvSpPr>
            <p:cNvPr id="16" name="同侧圆角矩形 15"/>
            <p:cNvSpPr/>
            <p:nvPr/>
          </p:nvSpPr>
          <p:spPr>
            <a:xfrm rot="5400000">
              <a:off x="2746083" y="-1061709"/>
              <a:ext cx="700644" cy="4683731"/>
            </a:xfrm>
            <a:prstGeom prst="round2SameRect">
              <a:avLst/>
            </a:prstGeom>
          </p:spPr>
          <p:style>
            <a:lnRef idx="2">
              <a:schemeClr val="accent1">
                <a:shade val="80000"/>
                <a:hueOff val="81476"/>
                <a:satOff val="-7419"/>
                <a:lumOff val="1001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同侧圆角矩形 6"/>
            <p:cNvSpPr/>
            <p:nvPr/>
          </p:nvSpPr>
          <p:spPr>
            <a:xfrm>
              <a:off x="754540" y="964037"/>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增加业务的灵活性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123214" y="3796262"/>
            <a:ext cx="1728255" cy="700644"/>
            <a:chOff x="754539" y="1858398"/>
            <a:chExt cx="4683731" cy="700644"/>
          </a:xfrm>
        </p:grpSpPr>
        <p:sp>
          <p:nvSpPr>
            <p:cNvPr id="14" name="同侧圆角矩形 13"/>
            <p:cNvSpPr/>
            <p:nvPr/>
          </p:nvSpPr>
          <p:spPr>
            <a:xfrm rot="5400000">
              <a:off x="2746083" y="-133146"/>
              <a:ext cx="700644" cy="4683731"/>
            </a:xfrm>
            <a:prstGeom prst="round2SameRect">
              <a:avLst/>
            </a:prstGeom>
          </p:spPr>
          <p:style>
            <a:lnRef idx="2">
              <a:schemeClr val="accent1">
                <a:shade val="80000"/>
                <a:hueOff val="162953"/>
                <a:satOff val="-14837"/>
                <a:lumOff val="2002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同侧圆角矩形 8"/>
            <p:cNvSpPr/>
            <p:nvPr/>
          </p:nvSpPr>
          <p:spPr>
            <a:xfrm>
              <a:off x="754540" y="1892600"/>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提高业务系统的可用性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123214" y="4724823"/>
            <a:ext cx="1728255" cy="700644"/>
            <a:chOff x="754539" y="2786959"/>
            <a:chExt cx="4683731" cy="700644"/>
          </a:xfrm>
        </p:grpSpPr>
        <p:sp>
          <p:nvSpPr>
            <p:cNvPr id="12" name="同侧圆角矩形 11"/>
            <p:cNvSpPr/>
            <p:nvPr/>
          </p:nvSpPr>
          <p:spPr>
            <a:xfrm rot="5400000">
              <a:off x="2746083" y="795415"/>
              <a:ext cx="700644" cy="4683731"/>
            </a:xfrm>
            <a:prstGeom prst="round2SameRect">
              <a:avLst/>
            </a:prstGeom>
          </p:spPr>
          <p:style>
            <a:lnRef idx="2">
              <a:schemeClr val="accent1">
                <a:shade val="80000"/>
                <a:hueOff val="244429"/>
                <a:satOff val="-22256"/>
                <a:lumOff val="3003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同侧圆角矩形 10"/>
            <p:cNvSpPr/>
            <p:nvPr/>
          </p:nvSpPr>
          <p:spPr>
            <a:xfrm>
              <a:off x="754540" y="2821162"/>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提升专业性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128210" y="1937864"/>
            <a:ext cx="4993106" cy="3487603"/>
            <a:chOff x="754539" y="1"/>
            <a:chExt cx="4683731" cy="700644"/>
          </a:xfrm>
        </p:grpSpPr>
        <p:sp>
          <p:nvSpPr>
            <p:cNvPr id="21" name="同侧圆角矩形 20"/>
            <p:cNvSpPr/>
            <p:nvPr/>
          </p:nvSpPr>
          <p:spPr>
            <a:xfrm rot="5400000">
              <a:off x="2746083" y="-1991543"/>
              <a:ext cx="700644" cy="4683731"/>
            </a:xfrm>
            <a:prstGeom prst="round2Same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同侧圆角矩形 4"/>
            <p:cNvSpPr/>
            <p:nvPr/>
          </p:nvSpPr>
          <p:spPr>
            <a:xfrm>
              <a:off x="754540" y="34203"/>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0" lvl="1" algn="l" defTabSz="889000">
                <a:lnSpc>
                  <a:spcPct val="90000"/>
                </a:lnSpc>
                <a:spcBef>
                  <a:spcPct val="0"/>
                </a:spcBef>
                <a:spcAft>
                  <a:spcPct val="15000"/>
                </a:spcAft>
              </a:pPr>
              <a:endParaRPr lang="zh-CN" altLang="en-US" sz="2000" kern="1200" dirty="0">
                <a:latin typeface="微软雅黑" panose="020B0503020204020204" pitchFamily="34" charset="-122"/>
                <a:ea typeface="微软雅黑" panose="020B0503020204020204" pitchFamily="34" charset="-122"/>
              </a:endParaRPr>
            </a:p>
          </p:txBody>
        </p:sp>
      </p:grpSp>
      <p:sp>
        <p:nvSpPr>
          <p:cNvPr id="23" name="矩形 22"/>
          <p:cNvSpPr/>
          <p:nvPr/>
        </p:nvSpPr>
        <p:spPr>
          <a:xfrm>
            <a:off x="3224280" y="2299183"/>
            <a:ext cx="4572000" cy="2723823"/>
          </a:xfrm>
          <a:prstGeom prst="rect">
            <a:avLst/>
          </a:prstGeom>
        </p:spPr>
        <p:txBody>
          <a:bodyPr>
            <a:spAutoFit/>
          </a:bodyPr>
          <a:lstStyle/>
          <a:p>
            <a:r>
              <a:rPr lang="zh-CN" altLang="zh-CN" sz="1900" dirty="0" smtClean="0">
                <a:solidFill>
                  <a:schemeClr val="bg2">
                    <a:lumMod val="95000"/>
                    <a:lumOff val="5000"/>
                  </a:schemeClr>
                </a:solidFill>
                <a:latin typeface="微软雅黑" panose="020B0503020204020204" pitchFamily="34" charset="-122"/>
                <a:ea typeface="微软雅黑" panose="020B0503020204020204" pitchFamily="34" charset="-122"/>
              </a:rPr>
              <a:t>满足</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各类零散的应用需求，部署</a:t>
            </a:r>
            <a:r>
              <a:rPr lang="zh-CN" altLang="zh-CN" sz="1900" b="1" dirty="0">
                <a:solidFill>
                  <a:schemeClr val="bg2">
                    <a:lumMod val="95000"/>
                    <a:lumOff val="5000"/>
                  </a:schemeClr>
                </a:solidFill>
                <a:latin typeface="微软雅黑" panose="020B0503020204020204" pitchFamily="34" charset="-122"/>
                <a:ea typeface="微软雅黑" panose="020B0503020204020204" pitchFamily="34" charset="-122"/>
              </a:rPr>
              <a:t>重复</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的系统和环境，使得</a:t>
            </a:r>
            <a:r>
              <a:rPr lang="en-US" altLang="zh-CN" sz="1900" dirty="0">
                <a:solidFill>
                  <a:schemeClr val="bg2">
                    <a:lumMod val="95000"/>
                    <a:lumOff val="5000"/>
                  </a:schemeClr>
                </a:solidFill>
                <a:latin typeface="微软雅黑" panose="020B0503020204020204" pitchFamily="34" charset="-122"/>
                <a:ea typeface="微软雅黑" panose="020B0503020204020204" pitchFamily="34" charset="-122"/>
              </a:rPr>
              <a:t>IT</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资源的规划和建设周期长、管理和维护困难</a:t>
            </a:r>
            <a:r>
              <a:rPr lang="zh-CN" altLang="zh-CN" sz="19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19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r>
              <a:rPr lang="zh-CN" altLang="zh-CN" sz="1900" dirty="0" smtClean="0">
                <a:solidFill>
                  <a:schemeClr val="bg2">
                    <a:lumMod val="95000"/>
                    <a:lumOff val="5000"/>
                  </a:schemeClr>
                </a:solidFill>
                <a:latin typeface="微软雅黑" panose="020B0503020204020204" pitchFamily="34" charset="-122"/>
                <a:ea typeface="微软雅黑" panose="020B0503020204020204" pitchFamily="34" charset="-122"/>
              </a:rPr>
              <a:t>云</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计算服务可以</a:t>
            </a:r>
            <a:r>
              <a:rPr lang="zh-CN" altLang="zh-CN" sz="1900" b="1" dirty="0">
                <a:solidFill>
                  <a:schemeClr val="bg2">
                    <a:lumMod val="95000"/>
                    <a:lumOff val="5000"/>
                  </a:schemeClr>
                </a:solidFill>
                <a:latin typeface="微软雅黑" panose="020B0503020204020204" pitchFamily="34" charset="-122"/>
                <a:ea typeface="微软雅黑" panose="020B0503020204020204" pitchFamily="34" charset="-122"/>
              </a:rPr>
              <a:t>优化</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、提高资源利用率，整合需求，促使系统</a:t>
            </a:r>
            <a:r>
              <a:rPr lang="zh-CN" altLang="zh-CN" sz="1900" b="1" dirty="0">
                <a:solidFill>
                  <a:schemeClr val="bg2">
                    <a:lumMod val="95000"/>
                    <a:lumOff val="5000"/>
                  </a:schemeClr>
                </a:solidFill>
                <a:latin typeface="微软雅黑" panose="020B0503020204020204" pitchFamily="34" charset="-122"/>
                <a:ea typeface="微软雅黑" panose="020B0503020204020204" pitchFamily="34" charset="-122"/>
              </a:rPr>
              <a:t>合并</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，节省信息化成本；提高应用程序开发、应用管理、网络以及终端用户的工作效率</a:t>
            </a:r>
            <a:r>
              <a:rPr lang="zh-CN" altLang="zh-CN" sz="19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19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r>
              <a:rPr lang="zh-CN" altLang="zh-CN" sz="1900" dirty="0" smtClean="0">
                <a:solidFill>
                  <a:schemeClr val="bg2">
                    <a:lumMod val="95000"/>
                    <a:lumOff val="5000"/>
                  </a:schemeClr>
                </a:solidFill>
                <a:latin typeface="微软雅黑" panose="020B0503020204020204" pitchFamily="34" charset="-122"/>
                <a:ea typeface="微软雅黑" panose="020B0503020204020204" pitchFamily="34" charset="-122"/>
              </a:rPr>
              <a:t>云</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计算服务将硬件和软件搭建和维护所投入的经费</a:t>
            </a:r>
            <a:r>
              <a:rPr lang="zh-CN" altLang="zh-CN" sz="1900" b="1" dirty="0">
                <a:solidFill>
                  <a:schemeClr val="bg2">
                    <a:lumMod val="95000"/>
                    <a:lumOff val="5000"/>
                  </a:schemeClr>
                </a:solidFill>
                <a:latin typeface="微软雅黑" panose="020B0503020204020204" pitchFamily="34" charset="-122"/>
                <a:ea typeface="微软雅黑" panose="020B0503020204020204" pitchFamily="34" charset="-122"/>
              </a:rPr>
              <a:t>转变</a:t>
            </a:r>
            <a:r>
              <a:rPr lang="zh-CN" altLang="zh-CN" sz="1900" dirty="0">
                <a:solidFill>
                  <a:schemeClr val="bg2">
                    <a:lumMod val="95000"/>
                    <a:lumOff val="5000"/>
                  </a:schemeClr>
                </a:solidFill>
                <a:latin typeface="微软雅黑" panose="020B0503020204020204" pitchFamily="34" charset="-122"/>
                <a:ea typeface="微软雅黑" panose="020B0503020204020204" pitchFamily="34" charset="-122"/>
              </a:rPr>
              <a:t>为支付的云计算服务费。</a:t>
            </a:r>
            <a:endParaRPr lang="zh-CN" altLang="en-US" sz="19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011732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5"/>
          <p:cNvCxnSpPr>
            <a:cxnSpLocks noChangeShapeType="1"/>
          </p:cNvCxnSpPr>
          <p:nvPr/>
        </p:nvCxnSpPr>
        <p:spPr bwMode="auto">
          <a:xfrm flipV="1">
            <a:off x="1335506" y="2154685"/>
            <a:ext cx="4277" cy="2910610"/>
          </a:xfrm>
          <a:prstGeom prst="line">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noFill/>
              </a14:hiddenFill>
            </a:ext>
          </a:extLst>
        </p:spPr>
      </p:cxnSp>
      <p:sp>
        <p:nvSpPr>
          <p:cNvPr id="2" name="标题 1"/>
          <p:cNvSpPr>
            <a:spLocks noGrp="1"/>
          </p:cNvSpPr>
          <p:nvPr>
            <p:ph type="title"/>
          </p:nvPr>
        </p:nvSpPr>
        <p:spPr/>
        <p:txBody>
          <a:bodyPr/>
          <a:lstStyle/>
          <a:p>
            <a:r>
              <a:rPr lang="x-none" altLang="zh-CN" dirty="0" smtClean="0"/>
              <a:t>云计算的优势</a:t>
            </a:r>
            <a:endParaRPr lang="zh-CN" altLang="zh-CN"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25</a:t>
            </a:fld>
            <a:endParaRPr lang="zh-CN" altLang="en-US" dirty="0"/>
          </a:p>
        </p:txBody>
      </p:sp>
      <p:grpSp>
        <p:nvGrpSpPr>
          <p:cNvPr id="8" name="组合 7"/>
          <p:cNvGrpSpPr/>
          <p:nvPr/>
        </p:nvGrpSpPr>
        <p:grpSpPr>
          <a:xfrm>
            <a:off x="1123214" y="1937865"/>
            <a:ext cx="1728255" cy="700644"/>
            <a:chOff x="754539" y="1"/>
            <a:chExt cx="4683731" cy="700644"/>
          </a:xfrm>
          <a:noFill/>
        </p:grpSpPr>
        <p:sp>
          <p:nvSpPr>
            <p:cNvPr id="18" name="同侧圆角矩形 17"/>
            <p:cNvSpPr/>
            <p:nvPr/>
          </p:nvSpPr>
          <p:spPr>
            <a:xfrm rot="5400000">
              <a:off x="2746083" y="-1991543"/>
              <a:ext cx="700644" cy="4683731"/>
            </a:xfrm>
            <a:prstGeom prst="round2SameRect">
              <a:avLst/>
            </a:prstGeom>
            <a:grpFill/>
            <a:ln>
              <a:solidFill>
                <a:schemeClr val="accent1">
                  <a:shade val="80000"/>
                  <a:hueOff val="81476"/>
                  <a:satOff val="-7419"/>
                  <a:lumOff val="10011"/>
                </a:schemeClr>
              </a:solid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同侧圆角矩形 4"/>
            <p:cNvSpPr/>
            <p:nvPr/>
          </p:nvSpPr>
          <p:spPr>
            <a:xfrm>
              <a:off x="754540" y="34203"/>
              <a:ext cx="4649528" cy="632238"/>
            </a:xfrm>
            <a:prstGeom prst="rect">
              <a:avLst/>
            </a:prstGeom>
            <a:no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solidFill>
                    <a:schemeClr val="bg2">
                      <a:lumMod val="95000"/>
                      <a:lumOff val="5000"/>
                    </a:schemeClr>
                  </a:solidFill>
                  <a:latin typeface="微软雅黑" panose="020B0503020204020204" pitchFamily="34" charset="-122"/>
                  <a:ea typeface="微软雅黑" panose="020B0503020204020204" pitchFamily="34" charset="-122"/>
                </a:rPr>
                <a:t>减少开销和能耗</a:t>
              </a:r>
              <a:endParaRPr lang="zh-CN" altLang="en-US" sz="2000" kern="1200" dirty="0">
                <a:solidFill>
                  <a:schemeClr val="bg2">
                    <a:lumMod val="95000"/>
                    <a:lumOff val="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123214" y="2867699"/>
            <a:ext cx="1728255" cy="700644"/>
            <a:chOff x="754539" y="929835"/>
            <a:chExt cx="4683731" cy="700644"/>
          </a:xfrm>
        </p:grpSpPr>
        <p:sp>
          <p:nvSpPr>
            <p:cNvPr id="16" name="同侧圆角矩形 15"/>
            <p:cNvSpPr/>
            <p:nvPr/>
          </p:nvSpPr>
          <p:spPr>
            <a:xfrm rot="5400000">
              <a:off x="2746083" y="-1061709"/>
              <a:ext cx="700644" cy="4683731"/>
            </a:xfrm>
            <a:prstGeom prst="round2SameRect">
              <a:avLst/>
            </a:prstGeom>
            <a:solidFill>
              <a:srgbClr val="00B0F0">
                <a:alpha val="90000"/>
              </a:srgbClr>
            </a:solidFill>
            <a:ln>
              <a:noFill/>
            </a:ln>
          </p:spPr>
          <p:style>
            <a:lnRef idx="2">
              <a:schemeClr val="accent1">
                <a:shade val="80000"/>
                <a:hueOff val="81476"/>
                <a:satOff val="-7419"/>
                <a:lumOff val="1001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同侧圆角矩形 6"/>
            <p:cNvSpPr/>
            <p:nvPr/>
          </p:nvSpPr>
          <p:spPr>
            <a:xfrm>
              <a:off x="754540" y="964037"/>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solidFill>
                    <a:schemeClr val="tx1"/>
                  </a:solidFill>
                  <a:latin typeface="微软雅黑" panose="020B0503020204020204" pitchFamily="34" charset="-122"/>
                  <a:ea typeface="微软雅黑" panose="020B0503020204020204" pitchFamily="34" charset="-122"/>
                </a:rPr>
                <a:t>增加业务的灵活性</a:t>
              </a:r>
              <a:endParaRPr lang="zh-CN" altLang="en-US" sz="2000" kern="1200" dirty="0">
                <a:solidFill>
                  <a:schemeClr val="tx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123214" y="3796262"/>
            <a:ext cx="1728255" cy="700644"/>
            <a:chOff x="754539" y="1858398"/>
            <a:chExt cx="4683731" cy="700644"/>
          </a:xfrm>
        </p:grpSpPr>
        <p:sp>
          <p:nvSpPr>
            <p:cNvPr id="14" name="同侧圆角矩形 13"/>
            <p:cNvSpPr/>
            <p:nvPr/>
          </p:nvSpPr>
          <p:spPr>
            <a:xfrm rot="5400000">
              <a:off x="2746083" y="-133146"/>
              <a:ext cx="700644" cy="4683731"/>
            </a:xfrm>
            <a:prstGeom prst="round2SameRect">
              <a:avLst/>
            </a:prstGeom>
          </p:spPr>
          <p:style>
            <a:lnRef idx="2">
              <a:schemeClr val="accent1">
                <a:shade val="80000"/>
                <a:hueOff val="162953"/>
                <a:satOff val="-14837"/>
                <a:lumOff val="2002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同侧圆角矩形 8"/>
            <p:cNvSpPr/>
            <p:nvPr/>
          </p:nvSpPr>
          <p:spPr>
            <a:xfrm>
              <a:off x="754540" y="1892600"/>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提高业务系统的可用性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123214" y="4724823"/>
            <a:ext cx="1728255" cy="700644"/>
            <a:chOff x="754539" y="2786959"/>
            <a:chExt cx="4683731" cy="700644"/>
          </a:xfrm>
        </p:grpSpPr>
        <p:sp>
          <p:nvSpPr>
            <p:cNvPr id="12" name="同侧圆角矩形 11"/>
            <p:cNvSpPr/>
            <p:nvPr/>
          </p:nvSpPr>
          <p:spPr>
            <a:xfrm rot="5400000">
              <a:off x="2746083" y="795415"/>
              <a:ext cx="700644" cy="4683731"/>
            </a:xfrm>
            <a:prstGeom prst="round2SameRect">
              <a:avLst/>
            </a:prstGeom>
          </p:spPr>
          <p:style>
            <a:lnRef idx="2">
              <a:schemeClr val="accent1">
                <a:shade val="80000"/>
                <a:hueOff val="244429"/>
                <a:satOff val="-22256"/>
                <a:lumOff val="3003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同侧圆角矩形 10"/>
            <p:cNvSpPr/>
            <p:nvPr/>
          </p:nvSpPr>
          <p:spPr>
            <a:xfrm>
              <a:off x="754540" y="2821162"/>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提升专业性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128210" y="1937864"/>
            <a:ext cx="4993106" cy="3487603"/>
            <a:chOff x="754539" y="1"/>
            <a:chExt cx="4683731" cy="700644"/>
          </a:xfrm>
        </p:grpSpPr>
        <p:sp>
          <p:nvSpPr>
            <p:cNvPr id="21" name="同侧圆角矩形 20"/>
            <p:cNvSpPr/>
            <p:nvPr/>
          </p:nvSpPr>
          <p:spPr>
            <a:xfrm rot="5400000">
              <a:off x="2746083" y="-1991543"/>
              <a:ext cx="700644" cy="4683731"/>
            </a:xfrm>
            <a:prstGeom prst="round2Same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同侧圆角矩形 4"/>
            <p:cNvSpPr/>
            <p:nvPr/>
          </p:nvSpPr>
          <p:spPr>
            <a:xfrm>
              <a:off x="754540" y="34203"/>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0" lvl="1" algn="l" defTabSz="889000">
                <a:lnSpc>
                  <a:spcPct val="90000"/>
                </a:lnSpc>
                <a:spcBef>
                  <a:spcPct val="0"/>
                </a:spcBef>
                <a:spcAft>
                  <a:spcPct val="15000"/>
                </a:spcAft>
              </a:pPr>
              <a:endParaRPr lang="zh-CN" altLang="en-US" sz="2000" kern="1200" dirty="0">
                <a:latin typeface="微软雅黑" panose="020B0503020204020204" pitchFamily="34" charset="-122"/>
                <a:ea typeface="微软雅黑" panose="020B0503020204020204" pitchFamily="34" charset="-122"/>
              </a:endParaRPr>
            </a:p>
          </p:txBody>
        </p:sp>
      </p:grpSp>
      <p:sp>
        <p:nvSpPr>
          <p:cNvPr id="23" name="矩形 22"/>
          <p:cNvSpPr/>
          <p:nvPr/>
        </p:nvSpPr>
        <p:spPr>
          <a:xfrm>
            <a:off x="3320533" y="2413902"/>
            <a:ext cx="4572000" cy="2554545"/>
          </a:xfrm>
          <a:prstGeom prst="rect">
            <a:avLst/>
          </a:prstGeom>
        </p:spPr>
        <p:txBody>
          <a:bodyPr>
            <a:spAutoFit/>
          </a:bodyPr>
          <a:lstStyle/>
          <a:p>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云计算服务能够更加</a:t>
            </a: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快速有效的响应</a:t>
            </a:r>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客户需求的变化</a:t>
            </a:r>
            <a:r>
              <a:rPr lang="zh-CN" altLang="zh-CN" sz="20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20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r>
              <a:rPr lang="zh-CN" altLang="zh-CN" sz="2000" dirty="0" smtClean="0">
                <a:solidFill>
                  <a:schemeClr val="bg2">
                    <a:lumMod val="95000"/>
                    <a:lumOff val="5000"/>
                  </a:schemeClr>
                </a:solidFill>
                <a:latin typeface="微软雅黑" panose="020B0503020204020204" pitchFamily="34" charset="-122"/>
                <a:ea typeface="微软雅黑" panose="020B0503020204020204" pitchFamily="34" charset="-122"/>
              </a:rPr>
              <a:t>新</a:t>
            </a:r>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业务构建数据中心要数年时间</a:t>
            </a:r>
            <a:r>
              <a:rPr lang="zh-CN" altLang="zh-CN" sz="2000" dirty="0" smtClean="0">
                <a:solidFill>
                  <a:schemeClr val="bg2">
                    <a:lumMod val="95000"/>
                    <a:lumOff val="5000"/>
                  </a:schemeClr>
                </a:solidFill>
                <a:latin typeface="微软雅黑" panose="020B0503020204020204" pitchFamily="34" charset="-122"/>
                <a:ea typeface="微软雅黑" panose="020B0503020204020204" pitchFamily="34" charset="-122"/>
              </a:rPr>
              <a:t>；新</a:t>
            </a:r>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业务、新产品</a:t>
            </a: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上线周期长</a:t>
            </a:r>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，无法快速响应市场需求</a:t>
            </a:r>
            <a:r>
              <a:rPr lang="zh-CN" altLang="zh-CN" sz="2000"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sz="20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r>
              <a:rPr lang="zh-CN" altLang="zh-CN" sz="2000" dirty="0" smtClean="0">
                <a:solidFill>
                  <a:schemeClr val="bg2">
                    <a:lumMod val="95000"/>
                    <a:lumOff val="5000"/>
                  </a:schemeClr>
                </a:solidFill>
                <a:latin typeface="微软雅黑" panose="020B0503020204020204" pitchFamily="34" charset="-122"/>
                <a:ea typeface="微软雅黑" panose="020B0503020204020204" pitchFamily="34" charset="-122"/>
              </a:rPr>
              <a:t>云</a:t>
            </a:r>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计算服务能够提供快速的扩展和收缩能力以</a:t>
            </a: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满足不可预知的需求变化</a:t>
            </a:r>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，更加适应客户迫切的需求变化。</a:t>
            </a:r>
            <a:endParaRPr lang="zh-CN" altLang="en-US" sz="20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8252969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5"/>
          <p:cNvCxnSpPr>
            <a:cxnSpLocks noChangeShapeType="1"/>
          </p:cNvCxnSpPr>
          <p:nvPr/>
        </p:nvCxnSpPr>
        <p:spPr bwMode="auto">
          <a:xfrm flipV="1">
            <a:off x="1335506" y="2154685"/>
            <a:ext cx="4277" cy="2910610"/>
          </a:xfrm>
          <a:prstGeom prst="line">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noFill/>
              </a14:hiddenFill>
            </a:ext>
          </a:extLst>
        </p:spPr>
      </p:cxnSp>
      <p:sp>
        <p:nvSpPr>
          <p:cNvPr id="2" name="标题 1"/>
          <p:cNvSpPr>
            <a:spLocks noGrp="1"/>
          </p:cNvSpPr>
          <p:nvPr>
            <p:ph type="title"/>
          </p:nvPr>
        </p:nvSpPr>
        <p:spPr/>
        <p:txBody>
          <a:bodyPr/>
          <a:lstStyle/>
          <a:p>
            <a:r>
              <a:rPr lang="x-none" altLang="zh-CN" dirty="0" smtClean="0"/>
              <a:t>云计算的优势</a:t>
            </a:r>
            <a:endParaRPr lang="zh-CN" altLang="zh-CN"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26</a:t>
            </a:fld>
            <a:endParaRPr lang="zh-CN" altLang="en-US" dirty="0"/>
          </a:p>
        </p:txBody>
      </p:sp>
      <p:grpSp>
        <p:nvGrpSpPr>
          <p:cNvPr id="8" name="组合 7"/>
          <p:cNvGrpSpPr/>
          <p:nvPr/>
        </p:nvGrpSpPr>
        <p:grpSpPr>
          <a:xfrm>
            <a:off x="1123214" y="1937865"/>
            <a:ext cx="1728255" cy="700644"/>
            <a:chOff x="754539" y="1"/>
            <a:chExt cx="4683731" cy="700644"/>
          </a:xfrm>
          <a:noFill/>
        </p:grpSpPr>
        <p:sp>
          <p:nvSpPr>
            <p:cNvPr id="18" name="同侧圆角矩形 17"/>
            <p:cNvSpPr/>
            <p:nvPr/>
          </p:nvSpPr>
          <p:spPr>
            <a:xfrm rot="5400000">
              <a:off x="2746083" y="-1991543"/>
              <a:ext cx="700644" cy="4683731"/>
            </a:xfrm>
            <a:prstGeom prst="round2SameRect">
              <a:avLst/>
            </a:prstGeom>
            <a:grpFill/>
            <a:ln>
              <a:solidFill>
                <a:schemeClr val="accent1">
                  <a:shade val="80000"/>
                  <a:hueOff val="162953"/>
                  <a:satOff val="-14837"/>
                  <a:lumOff val="20023"/>
                </a:schemeClr>
              </a:solid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同侧圆角矩形 4"/>
            <p:cNvSpPr/>
            <p:nvPr/>
          </p:nvSpPr>
          <p:spPr>
            <a:xfrm>
              <a:off x="754540" y="34203"/>
              <a:ext cx="4649528" cy="632238"/>
            </a:xfrm>
            <a:prstGeom prst="rect">
              <a:avLst/>
            </a:prstGeom>
            <a:grpFill/>
            <a:ln>
              <a:noFill/>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solidFill>
                    <a:schemeClr val="bg2">
                      <a:lumMod val="95000"/>
                      <a:lumOff val="5000"/>
                    </a:schemeClr>
                  </a:solidFill>
                  <a:latin typeface="微软雅黑" panose="020B0503020204020204" pitchFamily="34" charset="-122"/>
                  <a:ea typeface="微软雅黑" panose="020B0503020204020204" pitchFamily="34" charset="-122"/>
                </a:rPr>
                <a:t>减少开销和能耗</a:t>
              </a:r>
              <a:endParaRPr lang="zh-CN" altLang="en-US" sz="2000" kern="1200" dirty="0">
                <a:solidFill>
                  <a:schemeClr val="bg2">
                    <a:lumMod val="95000"/>
                    <a:lumOff val="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123214" y="2867699"/>
            <a:ext cx="1728255" cy="700644"/>
            <a:chOff x="754539" y="929835"/>
            <a:chExt cx="4683731" cy="700644"/>
          </a:xfrm>
        </p:grpSpPr>
        <p:sp>
          <p:nvSpPr>
            <p:cNvPr id="16" name="同侧圆角矩形 15"/>
            <p:cNvSpPr/>
            <p:nvPr/>
          </p:nvSpPr>
          <p:spPr>
            <a:xfrm rot="5400000">
              <a:off x="2746083" y="-1061709"/>
              <a:ext cx="700644" cy="4683731"/>
            </a:xfrm>
            <a:prstGeom prst="round2SameRect">
              <a:avLst/>
            </a:prstGeom>
          </p:spPr>
          <p:style>
            <a:lnRef idx="2">
              <a:schemeClr val="accent1">
                <a:shade val="80000"/>
                <a:hueOff val="81476"/>
                <a:satOff val="-7419"/>
                <a:lumOff val="1001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同侧圆角矩形 6"/>
            <p:cNvSpPr/>
            <p:nvPr/>
          </p:nvSpPr>
          <p:spPr>
            <a:xfrm>
              <a:off x="754540" y="964037"/>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增加业务的灵活性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123214" y="3796262"/>
            <a:ext cx="1728255" cy="700644"/>
            <a:chOff x="754539" y="1858398"/>
            <a:chExt cx="4683731" cy="700644"/>
          </a:xfrm>
        </p:grpSpPr>
        <p:sp>
          <p:nvSpPr>
            <p:cNvPr id="14" name="同侧圆角矩形 13"/>
            <p:cNvSpPr/>
            <p:nvPr/>
          </p:nvSpPr>
          <p:spPr>
            <a:xfrm rot="5400000">
              <a:off x="2746083" y="-133146"/>
              <a:ext cx="700644" cy="4683731"/>
            </a:xfrm>
            <a:prstGeom prst="round2SameRect">
              <a:avLst/>
            </a:prstGeom>
            <a:solidFill>
              <a:srgbClr val="00B0F0">
                <a:alpha val="90000"/>
              </a:srgbClr>
            </a:solidFill>
            <a:ln>
              <a:noFill/>
            </a:ln>
          </p:spPr>
          <p:style>
            <a:lnRef idx="2">
              <a:schemeClr val="accent1">
                <a:shade val="80000"/>
                <a:hueOff val="162953"/>
                <a:satOff val="-14837"/>
                <a:lumOff val="2002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同侧圆角矩形 8"/>
            <p:cNvSpPr/>
            <p:nvPr/>
          </p:nvSpPr>
          <p:spPr>
            <a:xfrm>
              <a:off x="754540" y="1892600"/>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solidFill>
                    <a:schemeClr val="tx1"/>
                  </a:solidFill>
                  <a:latin typeface="微软雅黑" panose="020B0503020204020204" pitchFamily="34" charset="-122"/>
                  <a:ea typeface="微软雅黑" panose="020B0503020204020204" pitchFamily="34" charset="-122"/>
                </a:rPr>
                <a:t>提高业务系统的可用性</a:t>
              </a:r>
              <a:endParaRPr lang="zh-CN" altLang="en-US" sz="2000" kern="1200" dirty="0">
                <a:solidFill>
                  <a:schemeClr val="tx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123214" y="4724823"/>
            <a:ext cx="1728255" cy="700644"/>
            <a:chOff x="754539" y="2786959"/>
            <a:chExt cx="4683731" cy="700644"/>
          </a:xfrm>
        </p:grpSpPr>
        <p:sp>
          <p:nvSpPr>
            <p:cNvPr id="12" name="同侧圆角矩形 11"/>
            <p:cNvSpPr/>
            <p:nvPr/>
          </p:nvSpPr>
          <p:spPr>
            <a:xfrm rot="5400000">
              <a:off x="2746083" y="795415"/>
              <a:ext cx="700644" cy="4683731"/>
            </a:xfrm>
            <a:prstGeom prst="round2SameRect">
              <a:avLst/>
            </a:prstGeom>
          </p:spPr>
          <p:style>
            <a:lnRef idx="2">
              <a:schemeClr val="accent1">
                <a:shade val="80000"/>
                <a:hueOff val="244429"/>
                <a:satOff val="-22256"/>
                <a:lumOff val="3003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同侧圆角矩形 10"/>
            <p:cNvSpPr/>
            <p:nvPr/>
          </p:nvSpPr>
          <p:spPr>
            <a:xfrm>
              <a:off x="754540" y="2821162"/>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提升专业性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128210" y="1937864"/>
            <a:ext cx="4993106" cy="3487603"/>
            <a:chOff x="754539" y="1"/>
            <a:chExt cx="4683731" cy="700644"/>
          </a:xfrm>
        </p:grpSpPr>
        <p:sp>
          <p:nvSpPr>
            <p:cNvPr id="21" name="同侧圆角矩形 20"/>
            <p:cNvSpPr/>
            <p:nvPr/>
          </p:nvSpPr>
          <p:spPr>
            <a:xfrm rot="5400000">
              <a:off x="2746083" y="-1991543"/>
              <a:ext cx="700644" cy="4683731"/>
            </a:xfrm>
            <a:prstGeom prst="round2Same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同侧圆角矩形 4"/>
            <p:cNvSpPr/>
            <p:nvPr/>
          </p:nvSpPr>
          <p:spPr>
            <a:xfrm>
              <a:off x="754540" y="34203"/>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0" lvl="1" algn="l" defTabSz="889000">
                <a:lnSpc>
                  <a:spcPct val="90000"/>
                </a:lnSpc>
                <a:spcBef>
                  <a:spcPct val="0"/>
                </a:spcBef>
                <a:spcAft>
                  <a:spcPct val="15000"/>
                </a:spcAft>
              </a:pPr>
              <a:endParaRPr lang="zh-CN" altLang="en-US" sz="2000" kern="1200" dirty="0">
                <a:latin typeface="微软雅黑" panose="020B0503020204020204" pitchFamily="34" charset="-122"/>
                <a:ea typeface="微软雅黑" panose="020B0503020204020204" pitchFamily="34" charset="-122"/>
              </a:endParaRPr>
            </a:p>
          </p:txBody>
        </p:sp>
      </p:grpSp>
      <p:sp>
        <p:nvSpPr>
          <p:cNvPr id="23" name="矩形 22"/>
          <p:cNvSpPr/>
          <p:nvPr/>
        </p:nvSpPr>
        <p:spPr>
          <a:xfrm>
            <a:off x="3248343" y="2217296"/>
            <a:ext cx="4716379" cy="2862322"/>
          </a:xfrm>
          <a:prstGeom prst="rect">
            <a:avLst/>
          </a:prstGeom>
        </p:spPr>
        <p:txBody>
          <a:bodyPr wrap="square">
            <a:spAutoFit/>
          </a:bodyPr>
          <a:lstStyle/>
          <a:p>
            <a:pPr lvl="0"/>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云计算服务以资源池的方式提供服务，多个客户</a:t>
            </a:r>
            <a:r>
              <a:rPr lang="zh-CN" altLang="zh-CN" b="1" dirty="0">
                <a:solidFill>
                  <a:schemeClr val="bg2">
                    <a:lumMod val="95000"/>
                    <a:lumOff val="5000"/>
                  </a:schemeClr>
                </a:solidFill>
                <a:latin typeface="微软雅黑" panose="020B0503020204020204" pitchFamily="34" charset="-122"/>
                <a:ea typeface="微软雅黑" panose="020B0503020204020204" pitchFamily="34" charset="-122"/>
              </a:rPr>
              <a:t>共享资源池</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lvl="0"/>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计算</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资源可以预分配给提出有</a:t>
            </a:r>
            <a:r>
              <a:rPr lang="zh-CN" altLang="zh-CN" b="1" dirty="0">
                <a:solidFill>
                  <a:schemeClr val="bg2">
                    <a:lumMod val="95000"/>
                    <a:lumOff val="5000"/>
                  </a:schemeClr>
                </a:solidFill>
                <a:latin typeface="微软雅黑" panose="020B0503020204020204" pitchFamily="34" charset="-122"/>
                <a:ea typeface="微软雅黑" panose="020B0503020204020204" pitchFamily="34" charset="-122"/>
              </a:rPr>
              <a:t>峰值需求</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的一组应用，而非单个应用</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lvl="0"/>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云</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计算平台通过对需求进行汇总，提供更加符合和可供管理的需求属性，以解决需求的峰谷问题，保障客户所请求的</a:t>
            </a:r>
            <a:r>
              <a:rPr lang="zh-CN" altLang="zh-CN" b="1" dirty="0">
                <a:solidFill>
                  <a:schemeClr val="bg2">
                    <a:lumMod val="95000"/>
                    <a:lumOff val="5000"/>
                  </a:schemeClr>
                </a:solidFill>
                <a:latin typeface="微软雅黑" panose="020B0503020204020204" pitchFamily="34" charset="-122"/>
                <a:ea typeface="微软雅黑" panose="020B0503020204020204" pitchFamily="34" charset="-122"/>
              </a:rPr>
              <a:t>服务及时响应</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a:t>
            </a:r>
            <a:r>
              <a:rPr lang="zh-CN" altLang="en-US" dirty="0" smtClean="0">
                <a:solidFill>
                  <a:schemeClr val="bg2">
                    <a:lumMod val="95000"/>
                    <a:lumOff val="5000"/>
                  </a:schemeClr>
                </a:solidFill>
                <a:latin typeface="微软雅黑" panose="020B0503020204020204" pitchFamily="34" charset="-122"/>
                <a:ea typeface="微软雅黑" panose="020B0503020204020204" pitchFamily="34" charset="-122"/>
              </a:rPr>
              <a:t>云计算服务采用了</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高</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可靠性和可用性的架构</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设计</a:t>
            </a:r>
            <a:r>
              <a:rPr lang="zh-CN" altLang="en-US" dirty="0" smtClean="0">
                <a:solidFill>
                  <a:schemeClr val="bg2">
                    <a:lumMod val="95000"/>
                    <a:lumOff val="5000"/>
                  </a:schemeClr>
                </a:solidFill>
                <a:latin typeface="微软雅黑" panose="020B0503020204020204" pitchFamily="34" charset="-122"/>
                <a:ea typeface="微软雅黑" panose="020B0503020204020204" pitchFamily="34" charset="-122"/>
              </a:rPr>
              <a:t>能够更好的应对</a:t>
            </a:r>
            <a:r>
              <a:rPr lang="zh-CN" altLang="zh-CN" b="1" dirty="0" smtClean="0">
                <a:solidFill>
                  <a:schemeClr val="bg2">
                    <a:lumMod val="95000"/>
                    <a:lumOff val="5000"/>
                  </a:schemeClr>
                </a:solidFill>
                <a:latin typeface="微软雅黑" panose="020B0503020204020204" pitchFamily="34" charset="-122"/>
                <a:ea typeface="微软雅黑" panose="020B0503020204020204" pitchFamily="34" charset="-122"/>
              </a:rPr>
              <a:t>拒绝</a:t>
            </a:r>
            <a:r>
              <a:rPr lang="zh-CN" altLang="zh-CN" b="1" dirty="0">
                <a:solidFill>
                  <a:schemeClr val="bg2">
                    <a:lumMod val="95000"/>
                    <a:lumOff val="5000"/>
                  </a:schemeClr>
                </a:solidFill>
                <a:latin typeface="微软雅黑" panose="020B0503020204020204" pitchFamily="34" charset="-122"/>
                <a:ea typeface="微软雅黑" panose="020B0503020204020204" pitchFamily="34" charset="-122"/>
              </a:rPr>
              <a:t>服务攻击，设备故障，自然灾害</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等</a:t>
            </a:r>
            <a:r>
              <a:rPr lang="zh-CN" altLang="en-US" dirty="0" smtClean="0">
                <a:solidFill>
                  <a:schemeClr val="bg2">
                    <a:lumMod val="95000"/>
                    <a:lumOff val="5000"/>
                  </a:schemeClr>
                </a:solidFill>
                <a:latin typeface="微软雅黑" panose="020B0503020204020204" pitchFamily="34" charset="-122"/>
                <a:ea typeface="微软雅黑" panose="020B0503020204020204" pitchFamily="34" charset="-122"/>
              </a:rPr>
              <a:t>情况的发生。</a:t>
            </a:r>
            <a:endParaRPr lang="zh-CN" altLang="zh-CN" dirty="0">
              <a:solidFill>
                <a:schemeClr val="bg2">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817793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5"/>
          <p:cNvCxnSpPr>
            <a:cxnSpLocks noChangeShapeType="1"/>
          </p:cNvCxnSpPr>
          <p:nvPr/>
        </p:nvCxnSpPr>
        <p:spPr bwMode="auto">
          <a:xfrm flipV="1">
            <a:off x="1335506" y="2154685"/>
            <a:ext cx="4277" cy="2910610"/>
          </a:xfrm>
          <a:prstGeom prst="line">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noFill/>
              </a14:hiddenFill>
            </a:ext>
          </a:extLst>
        </p:spPr>
      </p:cxnSp>
      <p:sp>
        <p:nvSpPr>
          <p:cNvPr id="2" name="标题 1"/>
          <p:cNvSpPr>
            <a:spLocks noGrp="1"/>
          </p:cNvSpPr>
          <p:nvPr>
            <p:ph type="title"/>
          </p:nvPr>
        </p:nvSpPr>
        <p:spPr/>
        <p:txBody>
          <a:bodyPr/>
          <a:lstStyle/>
          <a:p>
            <a:r>
              <a:rPr lang="x-none" altLang="zh-CN" dirty="0" smtClean="0"/>
              <a:t>云计算的优势</a:t>
            </a:r>
            <a:endParaRPr lang="zh-CN" altLang="zh-CN"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27</a:t>
            </a:fld>
            <a:endParaRPr lang="zh-CN" altLang="en-US" dirty="0"/>
          </a:p>
        </p:txBody>
      </p:sp>
      <p:grpSp>
        <p:nvGrpSpPr>
          <p:cNvPr id="8" name="组合 7"/>
          <p:cNvGrpSpPr/>
          <p:nvPr/>
        </p:nvGrpSpPr>
        <p:grpSpPr>
          <a:xfrm>
            <a:off x="1123214" y="1937865"/>
            <a:ext cx="1728255" cy="700644"/>
            <a:chOff x="754539" y="1"/>
            <a:chExt cx="4683731" cy="700644"/>
          </a:xfrm>
          <a:solidFill>
            <a:srgbClr val="00B0F0"/>
          </a:solidFill>
        </p:grpSpPr>
        <p:sp>
          <p:nvSpPr>
            <p:cNvPr id="18" name="同侧圆角矩形 17"/>
            <p:cNvSpPr/>
            <p:nvPr/>
          </p:nvSpPr>
          <p:spPr>
            <a:xfrm rot="5400000">
              <a:off x="2746083" y="-1991543"/>
              <a:ext cx="700644" cy="4683731"/>
            </a:xfrm>
            <a:prstGeom prst="round2SameRect">
              <a:avLst/>
            </a:prstGeom>
            <a:noFill/>
            <a:ln>
              <a:solidFill>
                <a:schemeClr val="accent1">
                  <a:shade val="80000"/>
                  <a:hueOff val="244429"/>
                  <a:satOff val="-22256"/>
                  <a:lumOff val="30034"/>
                </a:schemeClr>
              </a:solid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9" name="同侧圆角矩形 4"/>
            <p:cNvSpPr/>
            <p:nvPr/>
          </p:nvSpPr>
          <p:spPr>
            <a:xfrm>
              <a:off x="754540" y="34203"/>
              <a:ext cx="4649528" cy="632238"/>
            </a:xfrm>
            <a:prstGeom prst="rect">
              <a:avLst/>
            </a:prstGeom>
            <a:no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solidFill>
                    <a:schemeClr val="bg2">
                      <a:lumMod val="95000"/>
                      <a:lumOff val="5000"/>
                    </a:schemeClr>
                  </a:solidFill>
                  <a:latin typeface="微软雅黑" panose="020B0503020204020204" pitchFamily="34" charset="-122"/>
                  <a:ea typeface="微软雅黑" panose="020B0503020204020204" pitchFamily="34" charset="-122"/>
                </a:rPr>
                <a:t>减少开销和能耗</a:t>
              </a:r>
              <a:endParaRPr lang="zh-CN" altLang="en-US" sz="2000" kern="1200" dirty="0">
                <a:solidFill>
                  <a:schemeClr val="bg2">
                    <a:lumMod val="95000"/>
                    <a:lumOff val="5000"/>
                  </a:schemeClr>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1123214" y="2867699"/>
            <a:ext cx="1728255" cy="700644"/>
            <a:chOff x="754539" y="929835"/>
            <a:chExt cx="4683731" cy="700644"/>
          </a:xfrm>
        </p:grpSpPr>
        <p:sp>
          <p:nvSpPr>
            <p:cNvPr id="16" name="同侧圆角矩形 15"/>
            <p:cNvSpPr/>
            <p:nvPr/>
          </p:nvSpPr>
          <p:spPr>
            <a:xfrm rot="5400000">
              <a:off x="2746083" y="-1061709"/>
              <a:ext cx="700644" cy="4683731"/>
            </a:xfrm>
            <a:prstGeom prst="round2SameRect">
              <a:avLst/>
            </a:prstGeom>
          </p:spPr>
          <p:style>
            <a:lnRef idx="2">
              <a:schemeClr val="accent1">
                <a:shade val="80000"/>
                <a:hueOff val="81476"/>
                <a:satOff val="-7419"/>
                <a:lumOff val="10011"/>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同侧圆角矩形 6"/>
            <p:cNvSpPr/>
            <p:nvPr/>
          </p:nvSpPr>
          <p:spPr>
            <a:xfrm>
              <a:off x="754540" y="964037"/>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增加业务的灵活性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123214" y="3796262"/>
            <a:ext cx="1728255" cy="700644"/>
            <a:chOff x="754539" y="1858398"/>
            <a:chExt cx="4683731" cy="700644"/>
          </a:xfrm>
        </p:grpSpPr>
        <p:sp>
          <p:nvSpPr>
            <p:cNvPr id="14" name="同侧圆角矩形 13"/>
            <p:cNvSpPr/>
            <p:nvPr/>
          </p:nvSpPr>
          <p:spPr>
            <a:xfrm rot="5400000">
              <a:off x="2746083" y="-133146"/>
              <a:ext cx="700644" cy="4683731"/>
            </a:xfrm>
            <a:prstGeom prst="round2SameRect">
              <a:avLst/>
            </a:prstGeom>
          </p:spPr>
          <p:style>
            <a:lnRef idx="2">
              <a:schemeClr val="accent1">
                <a:shade val="80000"/>
                <a:hueOff val="162953"/>
                <a:satOff val="-14837"/>
                <a:lumOff val="20023"/>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5" name="同侧圆角矩形 8"/>
            <p:cNvSpPr/>
            <p:nvPr/>
          </p:nvSpPr>
          <p:spPr>
            <a:xfrm>
              <a:off x="754540" y="1892600"/>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latin typeface="微软雅黑" panose="020B0503020204020204" pitchFamily="34" charset="-122"/>
                  <a:ea typeface="微软雅黑" panose="020B0503020204020204" pitchFamily="34" charset="-122"/>
                </a:rPr>
                <a:t>提高业务系统的可用性</a:t>
              </a:r>
              <a:endParaRPr lang="zh-CN" altLang="en-US" sz="2000" kern="1200" dirty="0">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1123214" y="4724823"/>
            <a:ext cx="1728255" cy="700644"/>
            <a:chOff x="754539" y="2786959"/>
            <a:chExt cx="4683731" cy="700644"/>
          </a:xfrm>
        </p:grpSpPr>
        <p:sp>
          <p:nvSpPr>
            <p:cNvPr id="12" name="同侧圆角矩形 11"/>
            <p:cNvSpPr/>
            <p:nvPr/>
          </p:nvSpPr>
          <p:spPr>
            <a:xfrm rot="5400000">
              <a:off x="2746083" y="795415"/>
              <a:ext cx="700644" cy="4683731"/>
            </a:xfrm>
            <a:prstGeom prst="round2SameRect">
              <a:avLst/>
            </a:prstGeom>
            <a:solidFill>
              <a:srgbClr val="00B0F0">
                <a:alpha val="90000"/>
              </a:srgbClr>
            </a:solidFill>
            <a:ln>
              <a:noFill/>
            </a:ln>
          </p:spPr>
          <p:style>
            <a:lnRef idx="2">
              <a:schemeClr val="accent1">
                <a:shade val="80000"/>
                <a:hueOff val="244429"/>
                <a:satOff val="-22256"/>
                <a:lumOff val="30034"/>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同侧圆角矩形 10"/>
            <p:cNvSpPr/>
            <p:nvPr/>
          </p:nvSpPr>
          <p:spPr>
            <a:xfrm>
              <a:off x="754540" y="2821162"/>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zh-CN" altLang="en-US" sz="2000" kern="1200" dirty="0" smtClean="0">
                  <a:solidFill>
                    <a:schemeClr val="tx1"/>
                  </a:solidFill>
                  <a:latin typeface="微软雅黑" panose="020B0503020204020204" pitchFamily="34" charset="-122"/>
                  <a:ea typeface="微软雅黑" panose="020B0503020204020204" pitchFamily="34" charset="-122"/>
                </a:rPr>
                <a:t>提升专业性</a:t>
              </a:r>
              <a:endParaRPr lang="zh-CN" altLang="en-US" sz="2000" kern="1200" dirty="0">
                <a:solidFill>
                  <a:schemeClr val="tx1"/>
                </a:solidFill>
                <a:latin typeface="微软雅黑" panose="020B0503020204020204" pitchFamily="34" charset="-122"/>
                <a:ea typeface="微软雅黑" panose="020B0503020204020204" pitchFamily="34" charset="-122"/>
              </a:endParaRPr>
            </a:p>
          </p:txBody>
        </p:sp>
      </p:grpSp>
      <p:grpSp>
        <p:nvGrpSpPr>
          <p:cNvPr id="20" name="组合 19"/>
          <p:cNvGrpSpPr/>
          <p:nvPr/>
        </p:nvGrpSpPr>
        <p:grpSpPr>
          <a:xfrm>
            <a:off x="3128210" y="1937864"/>
            <a:ext cx="4993106" cy="3487603"/>
            <a:chOff x="754539" y="1"/>
            <a:chExt cx="4683731" cy="700644"/>
          </a:xfrm>
        </p:grpSpPr>
        <p:sp>
          <p:nvSpPr>
            <p:cNvPr id="21" name="同侧圆角矩形 20"/>
            <p:cNvSpPr/>
            <p:nvPr/>
          </p:nvSpPr>
          <p:spPr>
            <a:xfrm rot="5400000">
              <a:off x="2746083" y="-1991543"/>
              <a:ext cx="700644" cy="4683731"/>
            </a:xfrm>
            <a:prstGeom prst="round2SameRect">
              <a:avLst/>
            </a:prstGeom>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80000"/>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2" name="同侧圆角矩形 4"/>
            <p:cNvSpPr/>
            <p:nvPr/>
          </p:nvSpPr>
          <p:spPr>
            <a:xfrm>
              <a:off x="754540" y="34203"/>
              <a:ext cx="4649528" cy="63223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42240" tIns="12700" rIns="12700" bIns="12700" numCol="1" spcCol="1270" anchor="ctr" anchorCtr="0">
              <a:noAutofit/>
            </a:bodyPr>
            <a:lstStyle/>
            <a:p>
              <a:pPr marL="0" lvl="1" algn="l" defTabSz="889000">
                <a:lnSpc>
                  <a:spcPct val="90000"/>
                </a:lnSpc>
                <a:spcBef>
                  <a:spcPct val="0"/>
                </a:spcBef>
                <a:spcAft>
                  <a:spcPct val="15000"/>
                </a:spcAft>
              </a:pPr>
              <a:endParaRPr lang="zh-CN" altLang="en-US" sz="2000" kern="1200" dirty="0">
                <a:latin typeface="微软雅黑" panose="020B0503020204020204" pitchFamily="34" charset="-122"/>
                <a:ea typeface="微软雅黑" panose="020B0503020204020204" pitchFamily="34" charset="-122"/>
              </a:endParaRPr>
            </a:p>
          </p:txBody>
        </p:sp>
      </p:grpSp>
      <p:sp>
        <p:nvSpPr>
          <p:cNvPr id="23" name="矩形 22"/>
          <p:cNvSpPr/>
          <p:nvPr/>
        </p:nvSpPr>
        <p:spPr>
          <a:xfrm>
            <a:off x="3224463" y="2418523"/>
            <a:ext cx="4572000" cy="2585323"/>
          </a:xfrm>
          <a:prstGeom prst="rect">
            <a:avLst/>
          </a:prstGeom>
        </p:spPr>
        <p:txBody>
          <a:bodyPr>
            <a:spAutoFit/>
          </a:bodyPr>
          <a:lstStyle/>
          <a:p>
            <a:pPr lvl="0"/>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云计算服务提供给客户</a:t>
            </a:r>
            <a:r>
              <a:rPr lang="zh-CN" altLang="zh-CN" b="1" dirty="0">
                <a:solidFill>
                  <a:schemeClr val="bg2">
                    <a:lumMod val="95000"/>
                    <a:lumOff val="5000"/>
                  </a:schemeClr>
                </a:solidFill>
                <a:latin typeface="微软雅黑" panose="020B0503020204020204" pitchFamily="34" charset="-122"/>
                <a:ea typeface="微软雅黑" panose="020B0503020204020204" pitchFamily="34" charset="-122"/>
              </a:rPr>
              <a:t>专业的技术团队</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支持，提升了专业性</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a:t>
            </a:r>
            <a:endParaRPr lang="en-US" altLang="zh-CN"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lvl="0"/>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云</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服务商能够为员工提供专门从事安全、隐私和其他组织</a:t>
            </a:r>
            <a:r>
              <a:rPr lang="zh-CN" altLang="zh-CN" b="1" dirty="0">
                <a:solidFill>
                  <a:schemeClr val="bg2">
                    <a:lumMod val="95000"/>
                    <a:lumOff val="5000"/>
                  </a:schemeClr>
                </a:solidFill>
                <a:latin typeface="微软雅黑" panose="020B0503020204020204" pitchFamily="34" charset="-122"/>
                <a:ea typeface="微软雅黑" panose="020B0503020204020204" pitchFamily="34" charset="-122"/>
              </a:rPr>
              <a:t>高度关注领域</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的</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机会</a:t>
            </a:r>
            <a:endParaRPr lang="en-US" altLang="zh-CN"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lvl="0"/>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这</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与担负多种职责的员工相比，促使其员工</a:t>
            </a:r>
            <a:r>
              <a:rPr lang="zh-CN" altLang="zh-CN" b="1" dirty="0">
                <a:solidFill>
                  <a:schemeClr val="bg2">
                    <a:lumMod val="95000"/>
                    <a:lumOff val="5000"/>
                  </a:schemeClr>
                </a:solidFill>
                <a:latin typeface="微软雅黑" panose="020B0503020204020204" pitchFamily="34" charset="-122"/>
                <a:ea typeface="微软雅黑" panose="020B0503020204020204" pitchFamily="34" charset="-122"/>
              </a:rPr>
              <a:t>不断提高专业化程度</a:t>
            </a:r>
            <a:r>
              <a:rPr lang="zh-CN" altLang="zh-CN" dirty="0">
                <a:solidFill>
                  <a:schemeClr val="bg2">
                    <a:lumMod val="95000"/>
                    <a:lumOff val="5000"/>
                  </a:schemeClr>
                </a:solidFill>
                <a:latin typeface="微软雅黑" panose="020B0503020204020204" pitchFamily="34" charset="-122"/>
                <a:ea typeface="微软雅黑" panose="020B0503020204020204" pitchFamily="34" charset="-122"/>
              </a:rPr>
              <a:t>，如专注于安全和隐私问题，以获得更深层次的经验和培训机会，并更乐于改善安全和隐私状况</a:t>
            </a:r>
            <a:r>
              <a:rPr lang="zh-CN" altLang="zh-CN" dirty="0" smtClean="0">
                <a:solidFill>
                  <a:schemeClr val="bg2">
                    <a:lumMod val="95000"/>
                    <a:lumOff val="5000"/>
                  </a:schemeClr>
                </a:solidFill>
                <a:latin typeface="微软雅黑" panose="020B0503020204020204" pitchFamily="34" charset="-122"/>
                <a:ea typeface="微软雅黑" panose="020B0503020204020204" pitchFamily="34" charset="-122"/>
              </a:rPr>
              <a:t>。</a:t>
            </a:r>
            <a:r>
              <a:rPr lang="en-US" altLang="zh-CN" dirty="0">
                <a:solidFill>
                  <a:schemeClr val="bg2">
                    <a:lumMod val="95000"/>
                    <a:lumOff val="5000"/>
                  </a:schemeClr>
                </a:solidFill>
                <a:latin typeface="微软雅黑" panose="020B0503020204020204" pitchFamily="34" charset="-122"/>
                <a:ea typeface="微软雅黑" panose="020B0503020204020204" pitchFamily="34" charset="-122"/>
              </a:rPr>
              <a:t/>
            </a:r>
            <a:br>
              <a:rPr lang="en-US" altLang="zh-CN" dirty="0">
                <a:solidFill>
                  <a:schemeClr val="bg2">
                    <a:lumMod val="95000"/>
                    <a:lumOff val="5000"/>
                  </a:schemeClr>
                </a:solidFill>
                <a:latin typeface="微软雅黑" panose="020B0503020204020204" pitchFamily="34" charset="-122"/>
                <a:ea typeface="微软雅黑" panose="020B0503020204020204" pitchFamily="34" charset="-122"/>
              </a:rPr>
            </a:br>
            <a:endParaRPr lang="zh-CN" altLang="en-US" dirty="0">
              <a:solidFill>
                <a:schemeClr val="bg2">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790140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4"/>
          <p:cNvSpPr txBox="1">
            <a:spLocks noChangeArrowheads="1"/>
          </p:cNvSpPr>
          <p:nvPr/>
        </p:nvSpPr>
        <p:spPr>
          <a:xfrm>
            <a:off x="273521" y="374824"/>
            <a:ext cx="8839200" cy="561975"/>
          </a:xfrm>
          <a:prstGeom prst="rect">
            <a:avLst/>
          </a:prstGeom>
        </p:spPr>
        <p:txBody>
          <a:bodyPr/>
          <a:lstStyle/>
          <a:p>
            <a:pPr algn="ctr">
              <a:defRPr/>
            </a:pPr>
            <a:r>
              <a:rPr lang="zh-CN" altLang="en-US" sz="3200" kern="0" dirty="0">
                <a:solidFill>
                  <a:schemeClr val="bg1"/>
                </a:solidFill>
                <a:latin typeface="+mj-lt"/>
                <a:ea typeface="黑体" pitchFamily="2" charset="-122"/>
                <a:cs typeface="+mj-cs"/>
              </a:rPr>
              <a:t>亚马逊</a:t>
            </a:r>
            <a:r>
              <a:rPr lang="en-US" altLang="zh-CN" sz="3200" kern="0" dirty="0" err="1">
                <a:solidFill>
                  <a:schemeClr val="bg1"/>
                </a:solidFill>
                <a:latin typeface="+mj-lt"/>
                <a:ea typeface="黑体" pitchFamily="2" charset="-122"/>
                <a:cs typeface="+mj-cs"/>
              </a:rPr>
              <a:t>IaaS应用案例：纽约时报</a:t>
            </a:r>
            <a:endParaRPr lang="en-US" altLang="zh-CN" sz="3200" kern="0" dirty="0">
              <a:solidFill>
                <a:schemeClr val="bg1"/>
              </a:solidFill>
              <a:latin typeface="+mj-lt"/>
              <a:ea typeface="黑体" pitchFamily="2" charset="-122"/>
              <a:cs typeface="+mj-cs"/>
            </a:endParaRPr>
          </a:p>
        </p:txBody>
      </p:sp>
      <p:pic>
        <p:nvPicPr>
          <p:cNvPr id="10244" name="图片 5" descr="wtc_ny_times_front_page.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7" y="1086191"/>
            <a:ext cx="3168352" cy="519909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0245" name="TextBox 5"/>
          <p:cNvSpPr txBox="1">
            <a:spLocks noChangeArrowheads="1"/>
          </p:cNvSpPr>
          <p:nvPr/>
        </p:nvSpPr>
        <p:spPr bwMode="auto">
          <a:xfrm>
            <a:off x="4335934" y="1556792"/>
            <a:ext cx="37909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a:solidFill>
                  <a:srgbClr val="C00000"/>
                </a:solidFill>
                <a:ea typeface="楷体_GB2312" pitchFamily="49" charset="-122"/>
              </a:rPr>
              <a:t>使用</a:t>
            </a:r>
            <a:r>
              <a:rPr lang="en-US" altLang="zh-CN" sz="2800" b="1" dirty="0" err="1">
                <a:solidFill>
                  <a:srgbClr val="C00000"/>
                </a:solidFill>
                <a:ea typeface="楷体_GB2312" pitchFamily="49" charset="-122"/>
              </a:rPr>
              <a:t>亚马逊云计算服务</a:t>
            </a:r>
            <a:endParaRPr lang="zh-CN" altLang="en-US" sz="2800" b="1" dirty="0">
              <a:solidFill>
                <a:srgbClr val="C00000"/>
              </a:solidFill>
              <a:ea typeface="楷体_GB2312" pitchFamily="49" charset="-122"/>
            </a:endParaRPr>
          </a:p>
        </p:txBody>
      </p:sp>
      <p:sp>
        <p:nvSpPr>
          <p:cNvPr id="7" name="矩形 6"/>
          <p:cNvSpPr/>
          <p:nvPr/>
        </p:nvSpPr>
        <p:spPr>
          <a:xfrm>
            <a:off x="4693121" y="2199729"/>
            <a:ext cx="4572000" cy="1477328"/>
          </a:xfrm>
          <a:prstGeom prst="rect">
            <a:avLst/>
          </a:prstGeom>
        </p:spPr>
        <p:txBody>
          <a:bodyPr>
            <a:spAutoFit/>
          </a:bodyPr>
          <a:lstStyle/>
          <a:p>
            <a:pPr>
              <a:spcBef>
                <a:spcPts val="1800"/>
              </a:spcBef>
              <a:defRPr/>
            </a:pPr>
            <a:r>
              <a:rPr lang="zh-CN" altLang="en-US" sz="2000" b="1" dirty="0">
                <a:solidFill>
                  <a:srgbClr val="C00000"/>
                </a:solidFill>
                <a:latin typeface="+mj-ea"/>
              </a:rPr>
              <a:t>效果：</a:t>
            </a:r>
            <a:r>
              <a:rPr lang="zh-CN" altLang="en-US" sz="2000" dirty="0">
                <a:solidFill>
                  <a:srgbClr val="C00000"/>
                </a:solidFill>
                <a:latin typeface="+mj-ea"/>
              </a:rPr>
              <a:t>在不到 </a:t>
            </a:r>
            <a:r>
              <a:rPr lang="en-US" altLang="en-US" sz="2000" dirty="0">
                <a:solidFill>
                  <a:srgbClr val="C00000"/>
                </a:solidFill>
                <a:latin typeface="+mj-ea"/>
              </a:rPr>
              <a:t>24</a:t>
            </a:r>
            <a:r>
              <a:rPr lang="zh-CN" altLang="en-US" sz="2000" dirty="0">
                <a:solidFill>
                  <a:srgbClr val="C00000"/>
                </a:solidFill>
                <a:latin typeface="+mj-ea"/>
              </a:rPr>
              <a:t>个小时的时间里</a:t>
            </a:r>
            <a:r>
              <a:rPr lang="zh-CN" altLang="en-US" sz="2000" dirty="0" smtClean="0">
                <a:solidFill>
                  <a:srgbClr val="C00000"/>
                </a:solidFill>
                <a:latin typeface="+mj-ea"/>
              </a:rPr>
              <a:t>处理 </a:t>
            </a:r>
            <a:endParaRPr lang="en-US" altLang="zh-CN" sz="2000" dirty="0" smtClean="0">
              <a:solidFill>
                <a:srgbClr val="C00000"/>
              </a:solidFill>
              <a:latin typeface="+mj-ea"/>
            </a:endParaRPr>
          </a:p>
          <a:p>
            <a:pPr>
              <a:spcBef>
                <a:spcPts val="1800"/>
              </a:spcBef>
              <a:defRPr/>
            </a:pPr>
            <a:r>
              <a:rPr lang="en-US" altLang="zh-CN" sz="2000" dirty="0">
                <a:solidFill>
                  <a:srgbClr val="C00000"/>
                </a:solidFill>
                <a:latin typeface="+mj-ea"/>
              </a:rPr>
              <a:t> </a:t>
            </a:r>
            <a:r>
              <a:rPr lang="en-US" altLang="zh-CN" sz="2000" dirty="0" smtClean="0">
                <a:solidFill>
                  <a:srgbClr val="C00000"/>
                </a:solidFill>
                <a:latin typeface="+mj-ea"/>
              </a:rPr>
              <a:t>           </a:t>
            </a:r>
            <a:r>
              <a:rPr lang="zh-CN" altLang="en-US" sz="2000" dirty="0" smtClean="0">
                <a:solidFill>
                  <a:srgbClr val="C00000"/>
                </a:solidFill>
                <a:latin typeface="+mj-ea"/>
              </a:rPr>
              <a:t>了</a:t>
            </a:r>
            <a:r>
              <a:rPr lang="en-US" altLang="en-US" sz="2000" dirty="0">
                <a:solidFill>
                  <a:srgbClr val="C00000"/>
                </a:solidFill>
                <a:latin typeface="+mj-ea"/>
              </a:rPr>
              <a:t>1100</a:t>
            </a:r>
            <a:r>
              <a:rPr lang="zh-CN" altLang="en-US" sz="2000" dirty="0">
                <a:solidFill>
                  <a:srgbClr val="C00000"/>
                </a:solidFill>
                <a:latin typeface="+mj-ea"/>
              </a:rPr>
              <a:t>万篇文章</a:t>
            </a:r>
            <a:endParaRPr lang="en-US" altLang="zh-CN" sz="2000" dirty="0">
              <a:solidFill>
                <a:srgbClr val="C00000"/>
              </a:solidFill>
              <a:latin typeface="+mj-ea"/>
            </a:endParaRPr>
          </a:p>
          <a:p>
            <a:pPr>
              <a:spcBef>
                <a:spcPts val="1800"/>
              </a:spcBef>
              <a:defRPr/>
            </a:pPr>
            <a:r>
              <a:rPr lang="zh-CN" altLang="en-US" sz="2000" b="1" dirty="0">
                <a:solidFill>
                  <a:srgbClr val="C00000"/>
                </a:solidFill>
                <a:latin typeface="+mj-ea"/>
              </a:rPr>
              <a:t>费用：</a:t>
            </a:r>
            <a:r>
              <a:rPr lang="zh-CN" altLang="en-US" sz="2000" dirty="0">
                <a:solidFill>
                  <a:srgbClr val="C00000"/>
                </a:solidFill>
                <a:latin typeface="+mj-ea"/>
              </a:rPr>
              <a:t>累计花费</a:t>
            </a:r>
            <a:r>
              <a:rPr lang="en-US" altLang="en-US" sz="2000" dirty="0">
                <a:solidFill>
                  <a:srgbClr val="C00000"/>
                </a:solidFill>
                <a:latin typeface="+mj-ea"/>
              </a:rPr>
              <a:t>240</a:t>
            </a:r>
            <a:r>
              <a:rPr lang="zh-CN" altLang="en-US" sz="2000" dirty="0">
                <a:solidFill>
                  <a:srgbClr val="C00000"/>
                </a:solidFill>
                <a:latin typeface="+mj-ea"/>
              </a:rPr>
              <a:t>美元</a:t>
            </a:r>
            <a:endParaRPr lang="en-US" altLang="zh-CN" sz="1050" dirty="0">
              <a:solidFill>
                <a:srgbClr val="C00000"/>
              </a:solidFill>
              <a:latin typeface="+mj-ea"/>
            </a:endParaRPr>
          </a:p>
        </p:txBody>
      </p:sp>
      <p:sp>
        <p:nvSpPr>
          <p:cNvPr id="10247" name="TextBox 7"/>
          <p:cNvSpPr txBox="1">
            <a:spLocks noChangeArrowheads="1"/>
          </p:cNvSpPr>
          <p:nvPr/>
        </p:nvSpPr>
        <p:spPr bwMode="auto">
          <a:xfrm>
            <a:off x="4343945" y="4005064"/>
            <a:ext cx="379142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zh-CN" altLang="en-US" sz="2800" b="1" dirty="0" smtClean="0">
                <a:solidFill>
                  <a:srgbClr val="0070C0"/>
                </a:solidFill>
                <a:ea typeface="楷体_GB2312" pitchFamily="49" charset="-122"/>
              </a:rPr>
              <a:t>如果利用自己的服务器</a:t>
            </a:r>
            <a:endParaRPr lang="zh-CN" altLang="en-US" sz="2800" b="1" dirty="0">
              <a:solidFill>
                <a:srgbClr val="0070C0"/>
              </a:solidFill>
              <a:ea typeface="楷体_GB2312" pitchFamily="49" charset="-122"/>
            </a:endParaRPr>
          </a:p>
        </p:txBody>
      </p:sp>
      <p:sp>
        <p:nvSpPr>
          <p:cNvPr id="9" name="矩形 8"/>
          <p:cNvSpPr/>
          <p:nvPr/>
        </p:nvSpPr>
        <p:spPr>
          <a:xfrm>
            <a:off x="4680520" y="4578037"/>
            <a:ext cx="4572000" cy="938213"/>
          </a:xfrm>
          <a:prstGeom prst="rect">
            <a:avLst/>
          </a:prstGeom>
        </p:spPr>
        <p:txBody>
          <a:bodyPr>
            <a:spAutoFit/>
          </a:bodyPr>
          <a:lstStyle/>
          <a:p>
            <a:pPr>
              <a:spcBef>
                <a:spcPts val="1800"/>
              </a:spcBef>
              <a:defRPr/>
            </a:pPr>
            <a:r>
              <a:rPr lang="zh-CN" altLang="en-US" sz="2000" b="1" dirty="0">
                <a:solidFill>
                  <a:srgbClr val="0070C0"/>
                </a:solidFill>
                <a:latin typeface="+mj-ea"/>
              </a:rPr>
              <a:t>时间：</a:t>
            </a:r>
            <a:r>
              <a:rPr lang="zh-CN" altLang="en-US" sz="2000" dirty="0">
                <a:solidFill>
                  <a:srgbClr val="0070C0"/>
                </a:solidFill>
                <a:latin typeface="+mj-ea"/>
              </a:rPr>
              <a:t>数月时间</a:t>
            </a:r>
            <a:endParaRPr lang="en-US" altLang="zh-CN" sz="2000" dirty="0">
              <a:solidFill>
                <a:srgbClr val="0070C0"/>
              </a:solidFill>
              <a:latin typeface="+mj-ea"/>
            </a:endParaRPr>
          </a:p>
          <a:p>
            <a:pPr>
              <a:spcBef>
                <a:spcPts val="1800"/>
              </a:spcBef>
              <a:defRPr/>
            </a:pPr>
            <a:r>
              <a:rPr lang="zh-CN" altLang="en-US" sz="2000" b="1" dirty="0">
                <a:solidFill>
                  <a:srgbClr val="0070C0"/>
                </a:solidFill>
                <a:latin typeface="+mj-ea"/>
              </a:rPr>
              <a:t>费用：</a:t>
            </a:r>
            <a:r>
              <a:rPr lang="zh-CN" altLang="en-US" dirty="0">
                <a:solidFill>
                  <a:srgbClr val="0070C0"/>
                </a:solidFill>
                <a:latin typeface="+mj-ea"/>
              </a:rPr>
              <a:t>多得多的费用 </a:t>
            </a:r>
            <a:endParaRPr lang="en-US" altLang="zh-CN" dirty="0">
              <a:solidFill>
                <a:srgbClr val="0070C0"/>
              </a:solidFill>
              <a:latin typeface="+mj-ea"/>
            </a:endParaRPr>
          </a:p>
        </p:txBody>
      </p:sp>
      <p:sp>
        <p:nvSpPr>
          <p:cNvPr id="2" name="灯片编号占位符 1"/>
          <p:cNvSpPr>
            <a:spLocks noGrp="1"/>
          </p:cNvSpPr>
          <p:nvPr>
            <p:ph type="sldNum" sz="quarter" idx="12"/>
          </p:nvPr>
        </p:nvSpPr>
        <p:spPr/>
        <p:txBody>
          <a:bodyPr/>
          <a:lstStyle/>
          <a:p>
            <a:fld id="{084A2128-6ACC-4FE1-A0E5-A9D763EBD3F4}" type="slidenum">
              <a:rPr lang="en-US" altLang="zh-CN" smtClean="0">
                <a:solidFill>
                  <a:srgbClr val="FFFFFF"/>
                </a:solidFill>
              </a:rPr>
              <a:pPr/>
              <a:t>28</a:t>
            </a:fld>
            <a:endParaRPr lang="en-US" altLang="zh-CN">
              <a:solidFill>
                <a:srgbClr val="FFFFFF"/>
              </a:solidFill>
            </a:endParaRPr>
          </a:p>
        </p:txBody>
      </p:sp>
    </p:spTree>
    <p:extLst>
      <p:ext uri="{BB962C8B-B14F-4D97-AF65-F5344CB8AC3E}">
        <p14:creationId xmlns:p14="http://schemas.microsoft.com/office/powerpoint/2010/main" val="1650147149"/>
      </p:ext>
    </p:extLst>
  </p:cSld>
  <p:clrMapOvr>
    <a:masterClrMapping/>
  </p:clrMapOvr>
  <p:transition spd="slow">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zh-CN" altLang="en-US" sz="3600" dirty="0" smtClean="0">
                <a:latin typeface="+mj-ea"/>
              </a:rPr>
              <a:t>主要内容</a:t>
            </a:r>
          </a:p>
        </p:txBody>
      </p:sp>
      <p:sp>
        <p:nvSpPr>
          <p:cNvPr id="89150" name="AutoShape 62"/>
          <p:cNvSpPr>
            <a:spLocks noChangeArrowheads="1"/>
          </p:cNvSpPr>
          <p:nvPr/>
        </p:nvSpPr>
        <p:spPr bwMode="gray">
          <a:xfrm>
            <a:off x="1837096" y="1792200"/>
            <a:ext cx="5759092" cy="623358"/>
          </a:xfrm>
          <a:prstGeom prst="roundRect">
            <a:avLst>
              <a:gd name="adj" fmla="val 16667"/>
            </a:avLst>
          </a:prstGeom>
          <a:gradFill rotWithShape="1">
            <a:gsLst>
              <a:gs pos="0">
                <a:schemeClr val="accent2">
                  <a:gamma/>
                  <a:tint val="21176"/>
                  <a:invGamma/>
                </a:schemeClr>
              </a:gs>
              <a:gs pos="100000">
                <a:schemeClr val="accent2"/>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7" name="AutoShape 63"/>
          <p:cNvSpPr>
            <a:spLocks noChangeArrowheads="1"/>
          </p:cNvSpPr>
          <p:nvPr/>
        </p:nvSpPr>
        <p:spPr bwMode="gray">
          <a:xfrm>
            <a:off x="1331913" y="1629867"/>
            <a:ext cx="909330" cy="935037"/>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8" name="Text Box 64"/>
          <p:cNvSpPr txBox="1">
            <a:spLocks noChangeArrowheads="1"/>
          </p:cNvSpPr>
          <p:nvPr/>
        </p:nvSpPr>
        <p:spPr bwMode="gray">
          <a:xfrm>
            <a:off x="2746425" y="1867955"/>
            <a:ext cx="47066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2"/>
                </a:solidFill>
                <a:latin typeface="宋体" charset="-122"/>
              </a:rPr>
              <a:t>云</a:t>
            </a:r>
            <a:r>
              <a:rPr lang="zh-CN" altLang="en-US" sz="2800" b="1" dirty="0" smtClean="0">
                <a:solidFill>
                  <a:schemeClr val="bg2"/>
                </a:solidFill>
                <a:latin typeface="宋体" charset="-122"/>
              </a:rPr>
              <a:t>计算简介</a:t>
            </a:r>
            <a:endParaRPr lang="zh-CN" altLang="en-US" sz="2800" b="1" dirty="0">
              <a:solidFill>
                <a:schemeClr val="bg2"/>
              </a:solidFill>
              <a:latin typeface="宋体" charset="-122"/>
            </a:endParaRPr>
          </a:p>
        </p:txBody>
      </p:sp>
      <p:sp>
        <p:nvSpPr>
          <p:cNvPr id="15379" name="Text Box 65"/>
          <p:cNvSpPr txBox="1">
            <a:spLocks noChangeArrowheads="1"/>
          </p:cNvSpPr>
          <p:nvPr/>
        </p:nvSpPr>
        <p:spPr bwMode="gray">
          <a:xfrm>
            <a:off x="1536091" y="1764062"/>
            <a:ext cx="469400" cy="51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1</a:t>
            </a:r>
          </a:p>
        </p:txBody>
      </p:sp>
      <p:grpSp>
        <p:nvGrpSpPr>
          <p:cNvPr id="15365" name="Group 71"/>
          <p:cNvGrpSpPr>
            <a:grpSpLocks/>
          </p:cNvGrpSpPr>
          <p:nvPr/>
        </p:nvGrpSpPr>
        <p:grpSpPr bwMode="auto">
          <a:xfrm>
            <a:off x="1331913" y="3718099"/>
            <a:ext cx="6264275" cy="935037"/>
            <a:chOff x="1296" y="1824"/>
            <a:chExt cx="2976" cy="432"/>
          </a:xfrm>
        </p:grpSpPr>
        <p:sp>
          <p:nvSpPr>
            <p:cNvPr id="89160" name="AutoShape 72"/>
            <p:cNvSpPr>
              <a:spLocks noChangeArrowheads="1"/>
            </p:cNvSpPr>
            <p:nvPr/>
          </p:nvSpPr>
          <p:spPr bwMode="gray">
            <a:xfrm>
              <a:off x="1536" y="1899"/>
              <a:ext cx="2736" cy="288"/>
            </a:xfrm>
            <a:prstGeom prst="roundRect">
              <a:avLst>
                <a:gd name="adj" fmla="val 16667"/>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69" name="AutoShape 73"/>
            <p:cNvSpPr>
              <a:spLocks noChangeArrowheads="1"/>
            </p:cNvSpPr>
            <p:nvPr/>
          </p:nvSpPr>
          <p:spPr bwMode="gray">
            <a:xfrm>
              <a:off x="1296" y="1824"/>
              <a:ext cx="432" cy="432"/>
            </a:xfrm>
            <a:prstGeom prst="diamond">
              <a:avLst/>
            </a:prstGeom>
            <a:solidFill>
              <a:srgbClr val="00B0F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0" name="Text Box 74"/>
            <p:cNvSpPr txBox="1">
              <a:spLocks noChangeArrowheads="1"/>
            </p:cNvSpPr>
            <p:nvPr/>
          </p:nvSpPr>
          <p:spPr bwMode="gray">
            <a:xfrm>
              <a:off x="1968" y="1934"/>
              <a:ext cx="2236"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rgbClr val="000000"/>
                  </a:solidFill>
                  <a:latin typeface="宋体" charset="-122"/>
                </a:rPr>
                <a:t>标准的框架及安全基本要求</a:t>
              </a:r>
              <a:endParaRPr lang="en-US" altLang="zh-CN" sz="2800" b="1" dirty="0">
                <a:solidFill>
                  <a:srgbClr val="000000"/>
                </a:solidFill>
                <a:latin typeface="宋体" charset="-122"/>
              </a:endParaRPr>
            </a:p>
          </p:txBody>
        </p:sp>
        <p:sp>
          <p:nvSpPr>
            <p:cNvPr id="15371" name="Text Box 75"/>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3</a:t>
              </a:r>
            </a:p>
          </p:txBody>
        </p:sp>
      </p:grpSp>
      <p:grpSp>
        <p:nvGrpSpPr>
          <p:cNvPr id="4" name="组合 3"/>
          <p:cNvGrpSpPr/>
          <p:nvPr/>
        </p:nvGrpSpPr>
        <p:grpSpPr>
          <a:xfrm>
            <a:off x="1331913" y="2662709"/>
            <a:ext cx="6264275" cy="935037"/>
            <a:chOff x="1331913" y="2806725"/>
            <a:chExt cx="6264275" cy="935037"/>
          </a:xfrm>
        </p:grpSpPr>
        <p:grpSp>
          <p:nvGrpSpPr>
            <p:cNvPr id="15364" name="Group 66"/>
            <p:cNvGrpSpPr>
              <a:grpSpLocks/>
            </p:cNvGrpSpPr>
            <p:nvPr/>
          </p:nvGrpSpPr>
          <p:grpSpPr bwMode="auto">
            <a:xfrm>
              <a:off x="1331913" y="2806725"/>
              <a:ext cx="6264275" cy="935037"/>
              <a:chOff x="1296" y="1824"/>
              <a:chExt cx="2976" cy="432"/>
            </a:xfrm>
          </p:grpSpPr>
          <p:sp>
            <p:nvSpPr>
              <p:cNvPr id="89155" name="AutoShape 67"/>
              <p:cNvSpPr>
                <a:spLocks noChangeArrowheads="1"/>
              </p:cNvSpPr>
              <p:nvPr/>
            </p:nvSpPr>
            <p:spPr bwMode="gray">
              <a:xfrm>
                <a:off x="1536" y="1899"/>
                <a:ext cx="2736" cy="288"/>
              </a:xfrm>
              <a:prstGeom prst="roundRect">
                <a:avLst>
                  <a:gd name="adj" fmla="val 16667"/>
                </a:avLst>
              </a:prstGeom>
              <a:gradFill rotWithShape="1">
                <a:gsLst>
                  <a:gs pos="0">
                    <a:schemeClr val="accent1">
                      <a:gamma/>
                      <a:tint val="21176"/>
                      <a:invGamma/>
                    </a:schemeClr>
                  </a:gs>
                  <a:gs pos="100000">
                    <a:schemeClr val="accent1"/>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3" name="AutoShape 6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4" name="Text Box 69"/>
              <p:cNvSpPr txBox="1">
                <a:spLocks noChangeArrowheads="1"/>
              </p:cNvSpPr>
              <p:nvPr/>
            </p:nvSpPr>
            <p:spPr bwMode="gray">
              <a:xfrm>
                <a:off x="1680" y="1934"/>
                <a:ext cx="2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zh-CN" altLang="en-US" sz="2800" b="1">
                  <a:solidFill>
                    <a:srgbClr val="000000"/>
                  </a:solidFill>
                  <a:latin typeface="宋体" charset="-122"/>
                </a:endParaRPr>
              </a:p>
            </p:txBody>
          </p:sp>
          <p:sp>
            <p:nvSpPr>
              <p:cNvPr id="15375" name="Text Box 70"/>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2</a:t>
                </a:r>
              </a:p>
            </p:txBody>
          </p:sp>
        </p:grpSp>
        <p:sp>
          <p:nvSpPr>
            <p:cNvPr id="15366" name="Text Box 74"/>
            <p:cNvSpPr txBox="1">
              <a:spLocks noChangeArrowheads="1"/>
            </p:cNvSpPr>
            <p:nvPr/>
          </p:nvSpPr>
          <p:spPr bwMode="gray">
            <a:xfrm>
              <a:off x="2746424" y="3070250"/>
              <a:ext cx="4849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rgbClr val="FF0000"/>
                  </a:solidFill>
                  <a:latin typeface="宋体" charset="-122"/>
                </a:rPr>
                <a:t>美国云计算服务安全管理</a:t>
              </a:r>
            </a:p>
          </p:txBody>
        </p:sp>
      </p:grpSp>
      <p:grpSp>
        <p:nvGrpSpPr>
          <p:cNvPr id="20" name="Group 71"/>
          <p:cNvGrpSpPr>
            <a:grpSpLocks/>
          </p:cNvGrpSpPr>
          <p:nvPr/>
        </p:nvGrpSpPr>
        <p:grpSpPr bwMode="auto">
          <a:xfrm>
            <a:off x="1331640" y="4725144"/>
            <a:ext cx="6264275" cy="935037"/>
            <a:chOff x="1296" y="1824"/>
            <a:chExt cx="2976" cy="432"/>
          </a:xfrm>
        </p:grpSpPr>
        <p:sp>
          <p:nvSpPr>
            <p:cNvPr id="21" name="AutoShape 72"/>
            <p:cNvSpPr>
              <a:spLocks noChangeArrowheads="1"/>
            </p:cNvSpPr>
            <p:nvPr/>
          </p:nvSpPr>
          <p:spPr bwMode="gray">
            <a:xfrm>
              <a:off x="1536" y="1899"/>
              <a:ext cx="2736" cy="288"/>
            </a:xfrm>
            <a:prstGeom prst="roundRect">
              <a:avLst>
                <a:gd name="adj" fmla="val 16667"/>
              </a:avLst>
            </a:prstGeom>
            <a:gradFill flip="none" rotWithShape="1">
              <a:gsLst>
                <a:gs pos="0">
                  <a:srgbClr val="DDEBCF"/>
                </a:gs>
                <a:gs pos="66000">
                  <a:srgbClr val="9CB86E"/>
                </a:gs>
                <a:gs pos="100000">
                  <a:schemeClr val="accent4"/>
                </a:gs>
              </a:gsLst>
              <a:lin ang="0" scaled="0"/>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22" name="AutoShape 73"/>
            <p:cNvSpPr>
              <a:spLocks noChangeArrowheads="1"/>
            </p:cNvSpPr>
            <p:nvPr/>
          </p:nvSpPr>
          <p:spPr bwMode="gray">
            <a:xfrm>
              <a:off x="1296" y="1824"/>
              <a:ext cx="432" cy="432"/>
            </a:xfrm>
            <a:prstGeom prst="diamond">
              <a:avLst/>
            </a:prstGeom>
            <a:solidFill>
              <a:srgbClr val="00B05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23" name="Text Box 74"/>
            <p:cNvSpPr txBox="1">
              <a:spLocks noChangeArrowheads="1"/>
            </p:cNvSpPr>
            <p:nvPr/>
          </p:nvSpPr>
          <p:spPr bwMode="gray">
            <a:xfrm>
              <a:off x="2014" y="1934"/>
              <a:ext cx="2053"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rgbClr val="000000"/>
                  </a:solidFill>
                  <a:latin typeface="宋体" charset="-122"/>
                </a:rPr>
                <a:t>标准的主要内容</a:t>
              </a:r>
              <a:endParaRPr lang="en-US" altLang="zh-CN" sz="2800" b="1" dirty="0">
                <a:solidFill>
                  <a:srgbClr val="000000"/>
                </a:solidFill>
                <a:latin typeface="宋体" charset="-122"/>
              </a:endParaRPr>
            </a:p>
          </p:txBody>
        </p:sp>
        <p:sp>
          <p:nvSpPr>
            <p:cNvPr id="24" name="Text Box 75"/>
            <p:cNvSpPr txBox="1">
              <a:spLocks noChangeArrowheads="1"/>
            </p:cNvSpPr>
            <p:nvPr/>
          </p:nvSpPr>
          <p:spPr bwMode="gray">
            <a:xfrm>
              <a:off x="1416" y="1886"/>
              <a:ext cx="17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4</a:t>
              </a:r>
            </a:p>
          </p:txBody>
        </p:sp>
      </p:grpSp>
      <p:sp>
        <p:nvSpPr>
          <p:cNvPr id="2" name="灯片编号占位符 1"/>
          <p:cNvSpPr>
            <a:spLocks noGrp="1"/>
          </p:cNvSpPr>
          <p:nvPr>
            <p:ph type="sldNum" sz="quarter" idx="10"/>
          </p:nvPr>
        </p:nvSpPr>
        <p:spPr/>
        <p:txBody>
          <a:bodyPr/>
          <a:lstStyle/>
          <a:p>
            <a:pPr>
              <a:defRPr/>
            </a:pPr>
            <a:fld id="{5D57EEC1-5C37-47EC-80A5-3696AC0408E3}" type="slidenum">
              <a:rPr lang="en-US" altLang="en-US" smtClean="0"/>
              <a:pPr>
                <a:defRPr/>
              </a:pPr>
              <a:t>29</a:t>
            </a:fld>
            <a:endParaRPr lang="en-US" altLang="en-US" dirty="0"/>
          </a:p>
        </p:txBody>
      </p:sp>
    </p:spTree>
    <p:extLst>
      <p:ext uri="{BB962C8B-B14F-4D97-AF65-F5344CB8AC3E}">
        <p14:creationId xmlns:p14="http://schemas.microsoft.com/office/powerpoint/2010/main" val="26981263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一</a:t>
            </a:r>
            <a:r>
              <a:rPr lang="zh-CN" altLang="en-US" dirty="0" smtClean="0"/>
              <a:t>个愿景</a:t>
            </a:r>
            <a:endParaRPr lang="zh-CN" altLang="en-US" dirty="0"/>
          </a:p>
        </p:txBody>
      </p:sp>
      <p:sp>
        <p:nvSpPr>
          <p:cNvPr id="3" name="内容占位符 2"/>
          <p:cNvSpPr>
            <a:spLocks noGrp="1"/>
          </p:cNvSpPr>
          <p:nvPr>
            <p:ph idx="1"/>
          </p:nvPr>
        </p:nvSpPr>
        <p:spPr/>
        <p:txBody>
          <a:bodyPr/>
          <a:lstStyle/>
          <a:p>
            <a:endParaRPr lang="zh-CN" altLang="en-US"/>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932216"/>
            <a:ext cx="2743818" cy="336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组合 6"/>
          <p:cNvGrpSpPr/>
          <p:nvPr/>
        </p:nvGrpSpPr>
        <p:grpSpPr>
          <a:xfrm>
            <a:off x="3606260" y="1555846"/>
            <a:ext cx="5292080" cy="4135271"/>
            <a:chOff x="3563888" y="1700808"/>
            <a:chExt cx="5204792" cy="4464496"/>
          </a:xfrm>
        </p:grpSpPr>
        <p:pic>
          <p:nvPicPr>
            <p:cNvPr id="8" name="Picture 1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2000" y="1700808"/>
              <a:ext cx="4196680"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右箭头 8"/>
            <p:cNvSpPr/>
            <p:nvPr/>
          </p:nvSpPr>
          <p:spPr>
            <a:xfrm>
              <a:off x="3563888" y="3429000"/>
              <a:ext cx="864096" cy="792088"/>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gr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3</a:t>
            </a:fld>
            <a:endParaRPr lang="en-US" altLang="en-US" dirty="0"/>
          </a:p>
        </p:txBody>
      </p:sp>
    </p:spTree>
    <p:extLst>
      <p:ext uri="{BB962C8B-B14F-4D97-AF65-F5344CB8AC3E}">
        <p14:creationId xmlns:p14="http://schemas.microsoft.com/office/powerpoint/2010/main" val="3230690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50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美国联邦政府</a:t>
            </a:r>
            <a:r>
              <a:rPr lang="en-US" altLang="zh-CN" dirty="0" smtClean="0"/>
              <a:t>——</a:t>
            </a:r>
            <a:r>
              <a:rPr lang="zh-CN" altLang="en-US" dirty="0" smtClean="0"/>
              <a:t>云计算动议</a:t>
            </a:r>
            <a:r>
              <a:rPr lang="en-US" altLang="zh-CN" dirty="0" smtClean="0"/>
              <a:t>FCCI</a:t>
            </a:r>
            <a:endParaRPr lang="zh-CN" altLang="en-US" dirty="0"/>
          </a:p>
        </p:txBody>
      </p:sp>
      <p:sp>
        <p:nvSpPr>
          <p:cNvPr id="3" name="内容占位符 2"/>
          <p:cNvSpPr>
            <a:spLocks noGrp="1"/>
          </p:cNvSpPr>
          <p:nvPr>
            <p:ph idx="1"/>
          </p:nvPr>
        </p:nvSpPr>
        <p:spPr>
          <a:xfrm>
            <a:off x="395536" y="1412776"/>
            <a:ext cx="8748464" cy="4508376"/>
          </a:xfrm>
        </p:spPr>
        <p:txBody>
          <a:bodyPr/>
          <a:lstStyle/>
          <a:p>
            <a:pPr lvl="0">
              <a:lnSpc>
                <a:spcPts val="3400"/>
              </a:lnSpc>
            </a:pPr>
            <a:r>
              <a:rPr lang="en-US" altLang="zh-CN" sz="2800" dirty="0" smtClean="0"/>
              <a:t>2009</a:t>
            </a:r>
            <a:r>
              <a:rPr lang="zh-CN" altLang="en-US" sz="2800" dirty="0" smtClean="0"/>
              <a:t>年提出</a:t>
            </a:r>
            <a:r>
              <a:rPr lang="en-US" altLang="zh-CN" sz="2800" dirty="0" smtClean="0"/>
              <a:t>FCCI</a:t>
            </a:r>
            <a:r>
              <a:rPr lang="zh-CN" altLang="en-US" sz="2800" dirty="0" smtClean="0"/>
              <a:t>，其任务</a:t>
            </a:r>
            <a:r>
              <a:rPr lang="zh-CN" altLang="en-US" sz="2800" dirty="0"/>
              <a:t>：</a:t>
            </a:r>
            <a:endParaRPr lang="en-US" altLang="zh-CN" sz="2800" dirty="0"/>
          </a:p>
          <a:p>
            <a:pPr marL="691753" lvl="1" indent="-342900">
              <a:lnSpc>
                <a:spcPts val="3400"/>
              </a:lnSpc>
            </a:pPr>
            <a:r>
              <a:rPr lang="zh-CN" altLang="zh-CN" sz="2400" dirty="0"/>
              <a:t>制定联邦云计算战略；</a:t>
            </a:r>
            <a:endParaRPr lang="en-US" altLang="zh-CN" sz="2400" dirty="0"/>
          </a:p>
          <a:p>
            <a:pPr marL="691753" lvl="1" indent="-342900">
              <a:lnSpc>
                <a:spcPts val="3400"/>
              </a:lnSpc>
            </a:pPr>
            <a:r>
              <a:rPr lang="zh-CN" altLang="zh-CN" sz="2400" dirty="0"/>
              <a:t>整理可能面临的障碍与合规问题；</a:t>
            </a:r>
            <a:endParaRPr lang="en-US" altLang="zh-CN" sz="2400" dirty="0"/>
          </a:p>
          <a:p>
            <a:pPr marL="691753" lvl="1" indent="-342900">
              <a:lnSpc>
                <a:spcPts val="3400"/>
              </a:lnSpc>
            </a:pPr>
            <a:r>
              <a:rPr lang="zh-CN" altLang="zh-CN" sz="2400" dirty="0"/>
              <a:t>制定采购不同云计算服务的机制；</a:t>
            </a:r>
            <a:endParaRPr lang="en-US" altLang="zh-CN" sz="2400" dirty="0"/>
          </a:p>
          <a:p>
            <a:pPr marL="691753" lvl="1" indent="-342900">
              <a:lnSpc>
                <a:spcPts val="3400"/>
              </a:lnSpc>
            </a:pPr>
            <a:r>
              <a:rPr lang="zh-CN" altLang="zh-CN" sz="2400" dirty="0"/>
              <a:t>识别并提供标准的协作与沟通工具；</a:t>
            </a:r>
            <a:endParaRPr lang="en-US" altLang="zh-CN" sz="2400" dirty="0"/>
          </a:p>
          <a:p>
            <a:pPr marL="691753" lvl="1" indent="-342900">
              <a:lnSpc>
                <a:spcPts val="3400"/>
              </a:lnSpc>
            </a:pPr>
            <a:r>
              <a:rPr lang="zh-CN" altLang="zh-CN" sz="2400" dirty="0"/>
              <a:t>允许部门以商品方式采购云计算服务。</a:t>
            </a:r>
          </a:p>
          <a:p>
            <a:pPr>
              <a:lnSpc>
                <a:spcPts val="3400"/>
              </a:lnSpc>
            </a:pPr>
            <a:endParaRPr lang="zh-CN" altLang="en-US" sz="2800" dirty="0"/>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30</a:t>
            </a:fld>
            <a:endParaRPr lang="en-US" altLang="en-US" dirty="0"/>
          </a:p>
        </p:txBody>
      </p:sp>
    </p:spTree>
    <p:extLst>
      <p:ext uri="{BB962C8B-B14F-4D97-AF65-F5344CB8AC3E}">
        <p14:creationId xmlns:p14="http://schemas.microsoft.com/office/powerpoint/2010/main" val="116934806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725" y="611188"/>
            <a:ext cx="8823771" cy="498475"/>
          </a:xfrm>
        </p:spPr>
        <p:txBody>
          <a:bodyPr/>
          <a:lstStyle/>
          <a:p>
            <a:r>
              <a:rPr lang="en-US" altLang="zh-CN" dirty="0"/>
              <a:t>OMB《</a:t>
            </a:r>
            <a:r>
              <a:rPr lang="zh-CN" altLang="zh-CN" dirty="0"/>
              <a:t>改革联邦信息技术管理的</a:t>
            </a:r>
            <a:r>
              <a:rPr lang="en-US" altLang="zh-CN" dirty="0"/>
              <a:t>25</a:t>
            </a:r>
            <a:r>
              <a:rPr lang="zh-CN" altLang="zh-CN" dirty="0"/>
              <a:t>点实施规划</a:t>
            </a:r>
            <a:r>
              <a:rPr lang="en-US" altLang="zh-CN" dirty="0"/>
              <a:t>》</a:t>
            </a:r>
            <a:br>
              <a:rPr lang="en-US" altLang="zh-CN" dirty="0"/>
            </a:br>
            <a:endParaRPr lang="zh-CN" altLang="en-US" dirty="0"/>
          </a:p>
        </p:txBody>
      </p:sp>
      <p:sp>
        <p:nvSpPr>
          <p:cNvPr id="3" name="内容占位符 2"/>
          <p:cNvSpPr>
            <a:spLocks noGrp="1"/>
          </p:cNvSpPr>
          <p:nvPr>
            <p:ph idx="1"/>
          </p:nvPr>
        </p:nvSpPr>
        <p:spPr>
          <a:xfrm>
            <a:off x="153988" y="1268760"/>
            <a:ext cx="8882508" cy="5040560"/>
          </a:xfrm>
        </p:spPr>
        <p:txBody>
          <a:bodyPr/>
          <a:lstStyle/>
          <a:p>
            <a:pPr>
              <a:lnSpc>
                <a:spcPts val="3000"/>
              </a:lnSpc>
            </a:pPr>
            <a:r>
              <a:rPr lang="zh-CN" altLang="zh-CN" dirty="0"/>
              <a:t>美国联邦预算管理局（</a:t>
            </a:r>
            <a:r>
              <a:rPr lang="en-US" altLang="zh-CN" dirty="0"/>
              <a:t>OMB</a:t>
            </a:r>
            <a:r>
              <a:rPr lang="zh-CN" altLang="zh-CN" dirty="0"/>
              <a:t>）颁发了</a:t>
            </a:r>
            <a:r>
              <a:rPr lang="en-US" altLang="zh-CN" dirty="0"/>
              <a:t>《</a:t>
            </a:r>
            <a:r>
              <a:rPr lang="zh-CN" altLang="en-US" dirty="0"/>
              <a:t>改革联邦政府</a:t>
            </a:r>
            <a:r>
              <a:rPr lang="en-US" altLang="zh-CN" dirty="0"/>
              <a:t>IT</a:t>
            </a:r>
            <a:r>
              <a:rPr lang="zh-CN" altLang="en-US" dirty="0"/>
              <a:t>管理的</a:t>
            </a:r>
            <a:r>
              <a:rPr lang="en-US" altLang="zh-CN" dirty="0"/>
              <a:t>25</a:t>
            </a:r>
            <a:r>
              <a:rPr lang="zh-CN" altLang="en-US" dirty="0"/>
              <a:t>条实施计划</a:t>
            </a:r>
            <a:r>
              <a:rPr lang="en-US" altLang="zh-CN" dirty="0" smtClean="0"/>
              <a:t>》</a:t>
            </a:r>
            <a:r>
              <a:rPr lang="zh-CN" altLang="en-US" dirty="0" smtClean="0"/>
              <a:t>（</a:t>
            </a:r>
            <a:r>
              <a:rPr lang="en-US" altLang="zh-CN" dirty="0" smtClean="0"/>
              <a:t>2010</a:t>
            </a:r>
            <a:r>
              <a:rPr lang="zh-CN" altLang="en-US" dirty="0" smtClean="0"/>
              <a:t>年</a:t>
            </a:r>
            <a:r>
              <a:rPr lang="en-US" altLang="zh-CN" dirty="0" smtClean="0"/>
              <a:t>12</a:t>
            </a:r>
            <a:r>
              <a:rPr lang="zh-CN" altLang="en-US" dirty="0" smtClean="0"/>
              <a:t>月）</a:t>
            </a:r>
            <a:endParaRPr lang="en-US" altLang="zh-CN" dirty="0"/>
          </a:p>
          <a:p>
            <a:pPr marL="699691" lvl="1">
              <a:lnSpc>
                <a:spcPts val="3000"/>
              </a:lnSpc>
            </a:pPr>
            <a:r>
              <a:rPr lang="zh-CN" altLang="en-US" dirty="0">
                <a:latin typeface="+mn-ea"/>
                <a:ea typeface="+mn-ea"/>
              </a:rPr>
              <a:t>明确提出</a:t>
            </a:r>
            <a:r>
              <a:rPr lang="zh-CN" altLang="en-US" dirty="0">
                <a:solidFill>
                  <a:srgbClr val="FF0000"/>
                </a:solidFill>
                <a:latin typeface="+mn-ea"/>
                <a:ea typeface="+mn-ea"/>
              </a:rPr>
              <a:t>“云优先”</a:t>
            </a:r>
            <a:r>
              <a:rPr lang="zh-CN" altLang="en-US" dirty="0">
                <a:latin typeface="+mn-ea"/>
                <a:ea typeface="+mn-ea"/>
              </a:rPr>
              <a:t>策略，并与总统管理委员会联合实施</a:t>
            </a:r>
            <a:endParaRPr lang="en-US" altLang="zh-CN" dirty="0">
              <a:latin typeface="+mn-ea"/>
              <a:ea typeface="+mn-ea"/>
            </a:endParaRPr>
          </a:p>
          <a:p>
            <a:pPr marL="699691" lvl="1">
              <a:lnSpc>
                <a:spcPts val="3000"/>
              </a:lnSpc>
            </a:pPr>
            <a:r>
              <a:rPr lang="zh-CN" altLang="en-US" dirty="0">
                <a:latin typeface="+mn-ea"/>
                <a:ea typeface="+mn-ea"/>
              </a:rPr>
              <a:t>同时授予行政管理和预算局</a:t>
            </a:r>
            <a:r>
              <a:rPr lang="en-US" altLang="zh-CN" dirty="0">
                <a:latin typeface="+mn-ea"/>
                <a:ea typeface="+mn-ea"/>
              </a:rPr>
              <a:t>OMB</a:t>
            </a:r>
            <a:r>
              <a:rPr lang="zh-CN" altLang="en-US" dirty="0">
                <a:latin typeface="+mn-ea"/>
                <a:ea typeface="+mn-ea"/>
              </a:rPr>
              <a:t>以及其他相关的执行机构相应的权限，改进</a:t>
            </a:r>
            <a:r>
              <a:rPr lang="en-US" altLang="zh-CN" dirty="0">
                <a:latin typeface="+mn-ea"/>
                <a:ea typeface="+mn-ea"/>
              </a:rPr>
              <a:t>IT</a:t>
            </a:r>
            <a:r>
              <a:rPr lang="zh-CN" altLang="en-US" dirty="0">
                <a:latin typeface="+mn-ea"/>
                <a:ea typeface="+mn-ea"/>
              </a:rPr>
              <a:t>预算模型、加强</a:t>
            </a:r>
            <a:r>
              <a:rPr lang="en-US" altLang="zh-CN" dirty="0">
                <a:latin typeface="+mn-ea"/>
                <a:ea typeface="+mn-ea"/>
              </a:rPr>
              <a:t>IT</a:t>
            </a:r>
            <a:r>
              <a:rPr lang="zh-CN" altLang="en-US" dirty="0">
                <a:latin typeface="+mn-ea"/>
                <a:ea typeface="+mn-ea"/>
              </a:rPr>
              <a:t>项目管理，全面实施“云优先”策略</a:t>
            </a:r>
            <a:endParaRPr lang="en-US" altLang="zh-CN" dirty="0">
              <a:latin typeface="+mn-ea"/>
              <a:ea typeface="+mn-ea"/>
            </a:endParaRPr>
          </a:p>
          <a:p>
            <a:pPr lvl="0">
              <a:lnSpc>
                <a:spcPts val="3000"/>
              </a:lnSpc>
            </a:pPr>
            <a:r>
              <a:rPr lang="zh-CN" altLang="en-US" dirty="0"/>
              <a:t>具体措施</a:t>
            </a:r>
            <a:endParaRPr lang="en-US" altLang="zh-CN" dirty="0"/>
          </a:p>
          <a:p>
            <a:pPr marL="865188" lvl="1" indent="-342900">
              <a:lnSpc>
                <a:spcPts val="3000"/>
              </a:lnSpc>
            </a:pPr>
            <a:r>
              <a:rPr lang="zh-CN" altLang="zh-CN" dirty="0">
                <a:latin typeface="华文宋体" panose="02010600040101010101" pitchFamily="2" charset="-122"/>
                <a:ea typeface="华文宋体" panose="02010600040101010101" pitchFamily="2" charset="-122"/>
              </a:rPr>
              <a:t>在未来</a:t>
            </a:r>
            <a:r>
              <a:rPr lang="en-US" altLang="zh-CN" dirty="0">
                <a:solidFill>
                  <a:srgbClr val="FF0000"/>
                </a:solidFill>
                <a:latin typeface="华文宋体" panose="02010600040101010101" pitchFamily="2" charset="-122"/>
                <a:ea typeface="华文宋体" panose="02010600040101010101" pitchFamily="2" charset="-122"/>
              </a:rPr>
              <a:t>18</a:t>
            </a:r>
            <a:r>
              <a:rPr lang="zh-CN" altLang="zh-CN" dirty="0">
                <a:solidFill>
                  <a:srgbClr val="FF0000"/>
                </a:solidFill>
                <a:latin typeface="华文宋体" panose="02010600040101010101" pitchFamily="2" charset="-122"/>
                <a:ea typeface="华文宋体" panose="02010600040101010101" pitchFamily="2" charset="-122"/>
              </a:rPr>
              <a:t>个月</a:t>
            </a:r>
            <a:r>
              <a:rPr lang="zh-CN" altLang="zh-CN" dirty="0">
                <a:latin typeface="华文宋体" panose="02010600040101010101" pitchFamily="2" charset="-122"/>
                <a:ea typeface="华文宋体" panose="02010600040101010101" pitchFamily="2" charset="-122"/>
              </a:rPr>
              <a:t>内转变或终结至少</a:t>
            </a:r>
            <a:r>
              <a:rPr lang="en-US" altLang="zh-CN" dirty="0">
                <a:solidFill>
                  <a:srgbClr val="FF0000"/>
                </a:solidFill>
                <a:latin typeface="华文宋体" panose="02010600040101010101" pitchFamily="2" charset="-122"/>
                <a:ea typeface="华文宋体" panose="02010600040101010101" pitchFamily="2" charset="-122"/>
              </a:rPr>
              <a:t>1/3</a:t>
            </a:r>
            <a:r>
              <a:rPr lang="zh-CN" altLang="zh-CN" dirty="0">
                <a:latin typeface="华文宋体" panose="02010600040101010101" pitchFamily="2" charset="-122"/>
                <a:ea typeface="华文宋体" panose="02010600040101010101" pitchFamily="2" charset="-122"/>
              </a:rPr>
              <a:t>属于</a:t>
            </a:r>
            <a:r>
              <a:rPr lang="en-US" altLang="zh-CN" dirty="0">
                <a:latin typeface="华文宋体" panose="02010600040101010101" pitchFamily="2" charset="-122"/>
                <a:ea typeface="华文宋体" panose="02010600040101010101" pitchFamily="2" charset="-122"/>
              </a:rPr>
              <a:t>IT</a:t>
            </a:r>
            <a:r>
              <a:rPr lang="zh-CN" altLang="zh-CN" dirty="0">
                <a:latin typeface="华文宋体" panose="02010600040101010101" pitchFamily="2" charset="-122"/>
                <a:ea typeface="华文宋体" panose="02010600040101010101" pitchFamily="2" charset="-122"/>
              </a:rPr>
              <a:t>投资领域中运营不佳的项目</a:t>
            </a:r>
          </a:p>
          <a:p>
            <a:pPr marL="865188" lvl="1" indent="-342900">
              <a:lnSpc>
                <a:spcPts val="3000"/>
              </a:lnSpc>
            </a:pPr>
            <a:r>
              <a:rPr lang="zh-CN" altLang="zh-CN" dirty="0">
                <a:latin typeface="华文宋体" panose="02010600040101010101" pitchFamily="2" charset="-122"/>
                <a:ea typeface="华文宋体" panose="02010600040101010101" pitchFamily="2" charset="-122"/>
              </a:rPr>
              <a:t>转向</a:t>
            </a:r>
            <a:r>
              <a:rPr lang="en-US" altLang="zh-CN" dirty="0">
                <a:latin typeface="华文宋体" panose="02010600040101010101" pitchFamily="2" charset="-122"/>
                <a:ea typeface="华文宋体" panose="02010600040101010101" pitchFamily="2" charset="-122"/>
              </a:rPr>
              <a:t>“</a:t>
            </a:r>
            <a:r>
              <a:rPr lang="zh-CN" altLang="zh-CN" dirty="0">
                <a:latin typeface="华文宋体" panose="02010600040101010101" pitchFamily="2" charset="-122"/>
                <a:ea typeface="华文宋体" panose="02010600040101010101" pitchFamily="2" charset="-122"/>
              </a:rPr>
              <a:t>云优先</a:t>
            </a:r>
            <a:r>
              <a:rPr lang="en-US" altLang="zh-CN" dirty="0">
                <a:latin typeface="华文宋体" panose="02010600040101010101" pitchFamily="2" charset="-122"/>
                <a:ea typeface="华文宋体" panose="02010600040101010101" pitchFamily="2" charset="-122"/>
              </a:rPr>
              <a:t>”</a:t>
            </a:r>
            <a:r>
              <a:rPr lang="zh-CN" altLang="zh-CN" dirty="0">
                <a:latin typeface="华文宋体" panose="02010600040101010101" pitchFamily="2" charset="-122"/>
                <a:ea typeface="华文宋体" panose="02010600040101010101" pitchFamily="2" charset="-122"/>
              </a:rPr>
              <a:t>策略：在未来的</a:t>
            </a:r>
            <a:r>
              <a:rPr lang="en-US" altLang="zh-CN" dirty="0">
                <a:solidFill>
                  <a:srgbClr val="FF0000"/>
                </a:solidFill>
                <a:latin typeface="华文宋体" panose="02010600040101010101" pitchFamily="2" charset="-122"/>
                <a:ea typeface="华文宋体" panose="02010600040101010101" pitchFamily="2" charset="-122"/>
              </a:rPr>
              <a:t>3</a:t>
            </a:r>
            <a:r>
              <a:rPr lang="zh-CN" altLang="zh-CN" dirty="0">
                <a:solidFill>
                  <a:srgbClr val="FF0000"/>
                </a:solidFill>
                <a:latin typeface="华文宋体" panose="02010600040101010101" pitchFamily="2" charset="-122"/>
                <a:ea typeface="华文宋体" panose="02010600040101010101" pitchFamily="2" charset="-122"/>
              </a:rPr>
              <a:t>个月</a:t>
            </a:r>
            <a:r>
              <a:rPr lang="zh-CN" altLang="zh-CN" dirty="0">
                <a:latin typeface="华文宋体" panose="02010600040101010101" pitchFamily="2" charset="-122"/>
                <a:ea typeface="华文宋体" panose="02010600040101010101" pitchFamily="2" charset="-122"/>
              </a:rPr>
              <a:t>内，每个部门需要确定</a:t>
            </a:r>
            <a:r>
              <a:rPr lang="en-US" altLang="zh-CN" dirty="0">
                <a:solidFill>
                  <a:srgbClr val="FF0000"/>
                </a:solidFill>
                <a:latin typeface="华文宋体" panose="02010600040101010101" pitchFamily="2" charset="-122"/>
                <a:ea typeface="华文宋体" panose="02010600040101010101" pitchFamily="2" charset="-122"/>
              </a:rPr>
              <a:t>3</a:t>
            </a:r>
            <a:r>
              <a:rPr lang="zh-CN" altLang="zh-CN" dirty="0">
                <a:solidFill>
                  <a:srgbClr val="FF0000"/>
                </a:solidFill>
                <a:latin typeface="华文宋体" panose="02010600040101010101" pitchFamily="2" charset="-122"/>
                <a:ea typeface="华文宋体" panose="02010600040101010101" pitchFamily="2" charset="-122"/>
              </a:rPr>
              <a:t>个</a:t>
            </a:r>
            <a:r>
              <a:rPr lang="en-US" altLang="zh-CN" dirty="0">
                <a:latin typeface="华文宋体" panose="02010600040101010101" pitchFamily="2" charset="-122"/>
                <a:ea typeface="华文宋体" panose="02010600040101010101" pitchFamily="2" charset="-122"/>
              </a:rPr>
              <a:t>“</a:t>
            </a:r>
            <a:r>
              <a:rPr lang="zh-CN" altLang="zh-CN" dirty="0">
                <a:latin typeface="华文宋体" panose="02010600040101010101" pitchFamily="2" charset="-122"/>
                <a:ea typeface="华文宋体" panose="02010600040101010101" pitchFamily="2" charset="-122"/>
              </a:rPr>
              <a:t>必须</a:t>
            </a:r>
            <a:r>
              <a:rPr lang="zh-CN" altLang="en-US" dirty="0">
                <a:latin typeface="华文宋体" panose="02010600040101010101" pitchFamily="2" charset="-122"/>
                <a:ea typeface="华文宋体" panose="02010600040101010101" pitchFamily="2" charset="-122"/>
              </a:rPr>
              <a:t>迁移</a:t>
            </a:r>
            <a:r>
              <a:rPr lang="en-US" altLang="zh-CN" dirty="0">
                <a:latin typeface="华文宋体" panose="02010600040101010101" pitchFamily="2" charset="-122"/>
                <a:ea typeface="华文宋体" panose="02010600040101010101" pitchFamily="2" charset="-122"/>
              </a:rPr>
              <a:t>”</a:t>
            </a:r>
            <a:r>
              <a:rPr lang="zh-CN" altLang="zh-CN" dirty="0">
                <a:latin typeface="华文宋体" panose="02010600040101010101" pitchFamily="2" charset="-122"/>
                <a:ea typeface="华文宋体" panose="02010600040101010101" pitchFamily="2" charset="-122"/>
              </a:rPr>
              <a:t>至云中的服务，并在未来</a:t>
            </a:r>
            <a:r>
              <a:rPr lang="en-US" altLang="zh-CN" dirty="0">
                <a:latin typeface="华文宋体" panose="02010600040101010101" pitchFamily="2" charset="-122"/>
                <a:ea typeface="华文宋体" panose="02010600040101010101" pitchFamily="2" charset="-122"/>
              </a:rPr>
              <a:t>12</a:t>
            </a:r>
            <a:r>
              <a:rPr lang="zh-CN" altLang="zh-CN" dirty="0">
                <a:latin typeface="华文宋体" panose="02010600040101010101" pitchFamily="2" charset="-122"/>
                <a:ea typeface="华文宋体" panose="02010600040101010101" pitchFamily="2" charset="-122"/>
              </a:rPr>
              <a:t>个月内移动其中</a:t>
            </a:r>
            <a:r>
              <a:rPr lang="en-US" altLang="zh-CN" dirty="0">
                <a:latin typeface="华文宋体" panose="02010600040101010101" pitchFamily="2" charset="-122"/>
                <a:ea typeface="华文宋体" panose="02010600040101010101" pitchFamily="2" charset="-122"/>
              </a:rPr>
              <a:t>1</a:t>
            </a:r>
            <a:r>
              <a:rPr lang="zh-CN" altLang="zh-CN" dirty="0">
                <a:latin typeface="华文宋体" panose="02010600040101010101" pitchFamily="2" charset="-122"/>
                <a:ea typeface="华文宋体" panose="02010600040101010101" pitchFamily="2" charset="-122"/>
              </a:rPr>
              <a:t>个服务至云中，另外</a:t>
            </a:r>
            <a:r>
              <a:rPr lang="en-US" altLang="zh-CN" dirty="0">
                <a:latin typeface="华文宋体" panose="02010600040101010101" pitchFamily="2" charset="-122"/>
                <a:ea typeface="华文宋体" panose="02010600040101010101" pitchFamily="2" charset="-122"/>
              </a:rPr>
              <a:t>2</a:t>
            </a:r>
            <a:r>
              <a:rPr lang="zh-CN" altLang="zh-CN" dirty="0">
                <a:latin typeface="华文宋体" panose="02010600040101010101" pitchFamily="2" charset="-122"/>
                <a:ea typeface="华文宋体" panose="02010600040101010101" pitchFamily="2" charset="-122"/>
              </a:rPr>
              <a:t>个服务则在</a:t>
            </a:r>
            <a:r>
              <a:rPr lang="en-US" altLang="zh-CN" dirty="0">
                <a:latin typeface="华文宋体" panose="02010600040101010101" pitchFamily="2" charset="-122"/>
                <a:ea typeface="华文宋体" panose="02010600040101010101" pitchFamily="2" charset="-122"/>
              </a:rPr>
              <a:t>18</a:t>
            </a:r>
            <a:r>
              <a:rPr lang="zh-CN" altLang="zh-CN" dirty="0">
                <a:latin typeface="华文宋体" panose="02010600040101010101" pitchFamily="2" charset="-122"/>
                <a:ea typeface="华文宋体" panose="02010600040101010101" pitchFamily="2" charset="-122"/>
              </a:rPr>
              <a:t>个月内完成移动</a:t>
            </a:r>
          </a:p>
          <a:p>
            <a:pPr marL="865188" lvl="1" indent="-342900">
              <a:lnSpc>
                <a:spcPts val="3000"/>
              </a:lnSpc>
            </a:pPr>
            <a:r>
              <a:rPr lang="zh-CN" altLang="zh-CN" dirty="0">
                <a:latin typeface="华文宋体" panose="02010600040101010101" pitchFamily="2" charset="-122"/>
                <a:ea typeface="华文宋体" panose="02010600040101010101" pitchFamily="2" charset="-122"/>
              </a:rPr>
              <a:t>至</a:t>
            </a:r>
            <a:r>
              <a:rPr lang="en-US" altLang="zh-CN" dirty="0">
                <a:latin typeface="华文宋体" panose="02010600040101010101" pitchFamily="2" charset="-122"/>
                <a:ea typeface="华文宋体" panose="02010600040101010101" pitchFamily="2" charset="-122"/>
              </a:rPr>
              <a:t>2015</a:t>
            </a:r>
            <a:r>
              <a:rPr lang="zh-CN" altLang="zh-CN" dirty="0">
                <a:latin typeface="华文宋体" panose="02010600040101010101" pitchFamily="2" charset="-122"/>
                <a:ea typeface="华文宋体" panose="02010600040101010101" pitchFamily="2" charset="-122"/>
              </a:rPr>
              <a:t>年至少减少政府部门数据中心</a:t>
            </a:r>
            <a:r>
              <a:rPr lang="en-US" altLang="zh-CN" dirty="0">
                <a:solidFill>
                  <a:srgbClr val="FF0000"/>
                </a:solidFill>
                <a:latin typeface="华文宋体" panose="02010600040101010101" pitchFamily="2" charset="-122"/>
                <a:ea typeface="华文宋体" panose="02010600040101010101" pitchFamily="2" charset="-122"/>
              </a:rPr>
              <a:t>800</a:t>
            </a:r>
            <a:r>
              <a:rPr lang="zh-CN" altLang="zh-CN" dirty="0" smtClean="0">
                <a:latin typeface="华文宋体" panose="02010600040101010101" pitchFamily="2" charset="-122"/>
                <a:ea typeface="华文宋体" panose="02010600040101010101" pitchFamily="2" charset="-122"/>
              </a:rPr>
              <a:t>个</a:t>
            </a:r>
            <a:endParaRPr lang="en-US" altLang="zh-CN" dirty="0" smtClean="0">
              <a:latin typeface="华文宋体" panose="02010600040101010101" pitchFamily="2" charset="-122"/>
              <a:ea typeface="华文宋体" panose="02010600040101010101" pitchFamily="2" charset="-122"/>
            </a:endParaRPr>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31</a:t>
            </a:fld>
            <a:endParaRPr lang="en-US" altLang="en-US" dirty="0"/>
          </a:p>
        </p:txBody>
      </p:sp>
    </p:spTree>
    <p:extLst>
      <p:ext uri="{BB962C8B-B14F-4D97-AF65-F5344CB8AC3E}">
        <p14:creationId xmlns:p14="http://schemas.microsoft.com/office/powerpoint/2010/main" val="20653851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联邦云计算战略</a:t>
            </a:r>
            <a:endParaRPr lang="zh-CN" altLang="en-US" dirty="0"/>
          </a:p>
        </p:txBody>
      </p:sp>
      <p:sp>
        <p:nvSpPr>
          <p:cNvPr id="3" name="内容占位符 2"/>
          <p:cNvSpPr>
            <a:spLocks noGrp="1"/>
          </p:cNvSpPr>
          <p:nvPr>
            <p:ph idx="1"/>
          </p:nvPr>
        </p:nvSpPr>
        <p:spPr/>
        <p:txBody>
          <a:bodyPr/>
          <a:lstStyle/>
          <a:p>
            <a:pPr>
              <a:lnSpc>
                <a:spcPts val="3500"/>
              </a:lnSpc>
            </a:pPr>
            <a:r>
              <a:rPr lang="en-US" altLang="zh-CN" dirty="0"/>
              <a:t>2011</a:t>
            </a:r>
            <a:r>
              <a:rPr lang="zh-CN" altLang="zh-CN" dirty="0"/>
              <a:t>年</a:t>
            </a:r>
            <a:r>
              <a:rPr lang="en-US" altLang="zh-CN" dirty="0"/>
              <a:t>2</a:t>
            </a:r>
            <a:r>
              <a:rPr lang="zh-CN" altLang="zh-CN" dirty="0"/>
              <a:t>月</a:t>
            </a:r>
            <a:r>
              <a:rPr lang="en-US" altLang="zh-CN" dirty="0"/>
              <a:t>8</a:t>
            </a:r>
            <a:r>
              <a:rPr lang="zh-CN" altLang="zh-CN" dirty="0"/>
              <a:t>号，美国发布了“联邦云计算战略”，期望通过云计算来提高联邦信息资产的利用效率，主要内容有：</a:t>
            </a:r>
          </a:p>
          <a:p>
            <a:pPr marL="634603" lvl="1">
              <a:lnSpc>
                <a:spcPts val="3500"/>
              </a:lnSpc>
            </a:pPr>
            <a:r>
              <a:rPr lang="zh-CN" altLang="zh-CN" dirty="0"/>
              <a:t>清楚阐述云计算带来的利益以及需要考虑和权衡的问题；</a:t>
            </a:r>
            <a:endParaRPr lang="en-US" altLang="zh-CN" dirty="0"/>
          </a:p>
          <a:p>
            <a:pPr marL="634603" lvl="1">
              <a:lnSpc>
                <a:spcPts val="3500"/>
              </a:lnSpc>
            </a:pPr>
            <a:r>
              <a:rPr lang="zh-CN" altLang="zh-CN" dirty="0"/>
              <a:t>提供决策框架与案例，以支持政府</a:t>
            </a:r>
            <a:r>
              <a:rPr lang="zh-CN" altLang="zh-CN" dirty="0" smtClean="0"/>
              <a:t>部门</a:t>
            </a:r>
            <a:r>
              <a:rPr lang="zh-CN" altLang="en-US" dirty="0" smtClean="0"/>
              <a:t>信息</a:t>
            </a:r>
            <a:r>
              <a:rPr lang="zh-CN" altLang="zh-CN" dirty="0" smtClean="0"/>
              <a:t>服务</a:t>
            </a:r>
            <a:r>
              <a:rPr lang="zh-CN" altLang="zh-CN" dirty="0"/>
              <a:t>从传统方式迁移到云计算平台；</a:t>
            </a:r>
            <a:endParaRPr lang="en-US" altLang="zh-CN" dirty="0"/>
          </a:p>
          <a:p>
            <a:pPr marL="634603" lvl="1">
              <a:lnSpc>
                <a:spcPts val="3500"/>
              </a:lnSpc>
            </a:pPr>
            <a:r>
              <a:rPr lang="zh-CN" altLang="zh-CN" dirty="0"/>
              <a:t>强调云计算实施资源</a:t>
            </a:r>
            <a:endParaRPr lang="zh-CN" altLang="en-US" dirty="0"/>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32</a:t>
            </a:fld>
            <a:endParaRPr lang="en-US" altLang="en-US" dirty="0"/>
          </a:p>
        </p:txBody>
      </p:sp>
    </p:spTree>
    <p:extLst>
      <p:ext uri="{BB962C8B-B14F-4D97-AF65-F5344CB8AC3E}">
        <p14:creationId xmlns:p14="http://schemas.microsoft.com/office/powerpoint/2010/main" val="15091917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联邦政府信息和信息系统安全风险管理流程</a:t>
            </a:r>
            <a:endParaRPr lang="zh-CN" altLang="en-US" sz="2800" dirty="0"/>
          </a:p>
        </p:txBody>
      </p:sp>
      <p:sp>
        <p:nvSpPr>
          <p:cNvPr id="4" name="灯片编号占位符 3"/>
          <p:cNvSpPr>
            <a:spLocks noGrp="1"/>
          </p:cNvSpPr>
          <p:nvPr>
            <p:ph type="sldNum" sz="quarter" idx="10"/>
          </p:nvPr>
        </p:nvSpPr>
        <p:spPr/>
        <p:txBody>
          <a:bodyPr/>
          <a:lstStyle/>
          <a:p>
            <a:pPr>
              <a:defRPr/>
            </a:pPr>
            <a:fld id="{83AA77A6-73AC-4446-B0DF-A7DFA9C1D0EE}" type="slidenum">
              <a:rPr lang="en-US" altLang="en-US" smtClean="0"/>
              <a:pPr>
                <a:defRPr/>
              </a:pPr>
              <a:t>33</a:t>
            </a:fld>
            <a:endParaRPr lang="en-US" altLang="en-US" dirty="0"/>
          </a:p>
        </p:txBody>
      </p:sp>
      <p:grpSp>
        <p:nvGrpSpPr>
          <p:cNvPr id="79" name="组合 78"/>
          <p:cNvGrpSpPr/>
          <p:nvPr/>
        </p:nvGrpSpPr>
        <p:grpSpPr>
          <a:xfrm>
            <a:off x="1542089" y="2304918"/>
            <a:ext cx="1163241" cy="2572621"/>
            <a:chOff x="1027418" y="2501724"/>
            <a:chExt cx="1550988" cy="3430161"/>
          </a:xfrm>
        </p:grpSpPr>
        <p:cxnSp>
          <p:nvCxnSpPr>
            <p:cNvPr id="15" name="Straight Arrow Connector 27"/>
            <p:cNvCxnSpPr>
              <a:stCxn id="8" idx="4"/>
              <a:endCxn id="12" idx="0"/>
            </p:cNvCxnSpPr>
            <p:nvPr/>
          </p:nvCxnSpPr>
          <p:spPr bwMode="auto">
            <a:xfrm>
              <a:off x="1484618" y="2501724"/>
              <a:ext cx="21921" cy="327141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7" name="Straight Arrow Connector 35"/>
            <p:cNvCxnSpPr>
              <a:stCxn id="9" idx="4"/>
              <a:endCxn id="11" idx="6"/>
            </p:cNvCxnSpPr>
            <p:nvPr/>
          </p:nvCxnSpPr>
          <p:spPr bwMode="auto">
            <a:xfrm flipH="1">
              <a:off x="1176339" y="2527124"/>
              <a:ext cx="1402067" cy="337936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8" name="Straight Arrow Connector 40"/>
            <p:cNvCxnSpPr>
              <a:stCxn id="8" idx="4"/>
              <a:endCxn id="11" idx="7"/>
            </p:cNvCxnSpPr>
            <p:nvPr/>
          </p:nvCxnSpPr>
          <p:spPr bwMode="auto">
            <a:xfrm flipH="1">
              <a:off x="1139142" y="2501724"/>
              <a:ext cx="345476" cy="331046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9" name="Straight Arrow Connector 43"/>
            <p:cNvCxnSpPr>
              <a:stCxn id="7" idx="4"/>
              <a:endCxn id="12" idx="1"/>
            </p:cNvCxnSpPr>
            <p:nvPr/>
          </p:nvCxnSpPr>
          <p:spPr bwMode="auto">
            <a:xfrm>
              <a:off x="1027418" y="2501724"/>
              <a:ext cx="389319" cy="331046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2" name="Straight Arrow Connector 54"/>
            <p:cNvCxnSpPr>
              <a:stCxn id="7" idx="4"/>
              <a:endCxn id="13" idx="2"/>
            </p:cNvCxnSpPr>
            <p:nvPr/>
          </p:nvCxnSpPr>
          <p:spPr bwMode="auto">
            <a:xfrm>
              <a:off x="1027418" y="2501724"/>
              <a:ext cx="1434796" cy="343016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7" name="Straight Arrow Connector 57"/>
            <p:cNvCxnSpPr>
              <a:stCxn id="23" idx="4"/>
              <a:endCxn id="24" idx="0"/>
            </p:cNvCxnSpPr>
            <p:nvPr/>
          </p:nvCxnSpPr>
          <p:spPr bwMode="auto">
            <a:xfrm flipH="1">
              <a:off x="1914527" y="2504899"/>
              <a:ext cx="304" cy="328252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8" name="Straight Arrow Connector 61"/>
            <p:cNvCxnSpPr>
              <a:stCxn id="23" idx="4"/>
              <a:endCxn id="12" idx="0"/>
            </p:cNvCxnSpPr>
            <p:nvPr/>
          </p:nvCxnSpPr>
          <p:spPr bwMode="auto">
            <a:xfrm flipH="1">
              <a:off x="1506539" y="2504899"/>
              <a:ext cx="408292" cy="326823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grpSp>
        <p:nvGrpSpPr>
          <p:cNvPr id="77" name="组合 76"/>
          <p:cNvGrpSpPr/>
          <p:nvPr/>
        </p:nvGrpSpPr>
        <p:grpSpPr>
          <a:xfrm>
            <a:off x="1542089" y="2304918"/>
            <a:ext cx="1171347" cy="2501901"/>
            <a:chOff x="1017070" y="2500136"/>
            <a:chExt cx="1561796" cy="3335868"/>
          </a:xfrm>
        </p:grpSpPr>
        <p:cxnSp>
          <p:nvCxnSpPr>
            <p:cNvPr id="16" name="Straight Arrow Connector 32"/>
            <p:cNvCxnSpPr>
              <a:stCxn id="9" idx="4"/>
              <a:endCxn id="13" idx="0"/>
            </p:cNvCxnSpPr>
            <p:nvPr/>
          </p:nvCxnSpPr>
          <p:spPr bwMode="auto">
            <a:xfrm>
              <a:off x="2568058" y="2525536"/>
              <a:ext cx="10808" cy="327141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0" name="Straight Arrow Connector 46"/>
            <p:cNvCxnSpPr>
              <a:stCxn id="8" idx="4"/>
              <a:endCxn id="13" idx="1"/>
            </p:cNvCxnSpPr>
            <p:nvPr/>
          </p:nvCxnSpPr>
          <p:spPr bwMode="auto">
            <a:xfrm>
              <a:off x="1474270" y="2500136"/>
              <a:ext cx="1014793" cy="333586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5" name="Straight Arrow Connector 49"/>
            <p:cNvCxnSpPr>
              <a:stCxn id="9" idx="4"/>
              <a:endCxn id="24" idx="7"/>
            </p:cNvCxnSpPr>
            <p:nvPr/>
          </p:nvCxnSpPr>
          <p:spPr bwMode="auto">
            <a:xfrm flipH="1">
              <a:off x="1993982" y="2525536"/>
              <a:ext cx="574076" cy="329935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6" name="Straight Arrow Connector 53"/>
            <p:cNvCxnSpPr>
              <a:stCxn id="23" idx="4"/>
              <a:endCxn id="13" idx="1"/>
            </p:cNvCxnSpPr>
            <p:nvPr/>
          </p:nvCxnSpPr>
          <p:spPr bwMode="auto">
            <a:xfrm>
              <a:off x="1904483" y="2503311"/>
              <a:ext cx="584580" cy="3332693"/>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0" name="Straight Arrow Connector 67"/>
            <p:cNvCxnSpPr>
              <a:stCxn id="7" idx="4"/>
              <a:endCxn id="24" idx="1"/>
            </p:cNvCxnSpPr>
            <p:nvPr/>
          </p:nvCxnSpPr>
          <p:spPr bwMode="auto">
            <a:xfrm>
              <a:off x="1017070" y="2500136"/>
              <a:ext cx="797307" cy="332475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grpSp>
        <p:nvGrpSpPr>
          <p:cNvPr id="78" name="组合 77"/>
          <p:cNvGrpSpPr/>
          <p:nvPr/>
        </p:nvGrpSpPr>
        <p:grpSpPr>
          <a:xfrm>
            <a:off x="1542089" y="2304918"/>
            <a:ext cx="1163241" cy="2493567"/>
            <a:chOff x="1023111" y="2476323"/>
            <a:chExt cx="1550988" cy="3324756"/>
          </a:xfrm>
        </p:grpSpPr>
        <p:cxnSp>
          <p:nvCxnSpPr>
            <p:cNvPr id="14" name="Straight Arrow Connector 25"/>
            <p:cNvCxnSpPr>
              <a:stCxn id="7" idx="4"/>
              <a:endCxn id="11" idx="0"/>
            </p:cNvCxnSpPr>
            <p:nvPr/>
          </p:nvCxnSpPr>
          <p:spPr bwMode="auto">
            <a:xfrm>
              <a:off x="1023111" y="2476323"/>
              <a:ext cx="21921" cy="327141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1" name="Straight Arrow Connector 50"/>
            <p:cNvCxnSpPr>
              <a:stCxn id="9" idx="4"/>
              <a:endCxn id="12" idx="7"/>
            </p:cNvCxnSpPr>
            <p:nvPr/>
          </p:nvCxnSpPr>
          <p:spPr bwMode="auto">
            <a:xfrm flipH="1">
              <a:off x="1592035" y="2501723"/>
              <a:ext cx="982064" cy="328506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9" name="Straight Arrow Connector 64"/>
            <p:cNvCxnSpPr>
              <a:stCxn id="8" idx="4"/>
              <a:endCxn id="24" idx="1"/>
            </p:cNvCxnSpPr>
            <p:nvPr/>
          </p:nvCxnSpPr>
          <p:spPr bwMode="auto">
            <a:xfrm>
              <a:off x="1480311" y="2476323"/>
              <a:ext cx="340107" cy="3324756"/>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1" name="Straight Arrow Connector 70"/>
            <p:cNvCxnSpPr>
              <a:stCxn id="23" idx="4"/>
              <a:endCxn id="11" idx="7"/>
            </p:cNvCxnSpPr>
            <p:nvPr/>
          </p:nvCxnSpPr>
          <p:spPr bwMode="auto">
            <a:xfrm flipH="1">
              <a:off x="1134835" y="2479498"/>
              <a:ext cx="775689" cy="3307293"/>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grpSp>
        <p:nvGrpSpPr>
          <p:cNvPr id="76" name="组合 75"/>
          <p:cNvGrpSpPr/>
          <p:nvPr/>
        </p:nvGrpSpPr>
        <p:grpSpPr>
          <a:xfrm>
            <a:off x="1446839" y="1658888"/>
            <a:ext cx="1353741" cy="837781"/>
            <a:chOff x="922338" y="1851064"/>
            <a:chExt cx="1804988" cy="1117041"/>
          </a:xfrm>
        </p:grpSpPr>
        <p:grpSp>
          <p:nvGrpSpPr>
            <p:cNvPr id="57" name="组合 56"/>
            <p:cNvGrpSpPr/>
            <p:nvPr/>
          </p:nvGrpSpPr>
          <p:grpSpPr>
            <a:xfrm>
              <a:off x="922338" y="2434625"/>
              <a:ext cx="1804988" cy="533480"/>
              <a:chOff x="922338" y="2434625"/>
              <a:chExt cx="1804988" cy="533480"/>
            </a:xfrm>
          </p:grpSpPr>
          <p:sp>
            <p:nvSpPr>
              <p:cNvPr id="7" name="Oval 3"/>
              <p:cNvSpPr/>
              <p:nvPr/>
            </p:nvSpPr>
            <p:spPr bwMode="auto">
              <a:xfrm>
                <a:off x="922338" y="2445737"/>
                <a:ext cx="254000" cy="266700"/>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rgbClr val="000000"/>
                  </a:solidFill>
                </a:endParaRPr>
              </a:p>
            </p:txBody>
          </p:sp>
          <p:sp>
            <p:nvSpPr>
              <p:cNvPr id="8" name="Oval 4"/>
              <p:cNvSpPr/>
              <p:nvPr/>
            </p:nvSpPr>
            <p:spPr bwMode="auto">
              <a:xfrm>
                <a:off x="1379538" y="2445737"/>
                <a:ext cx="254000" cy="266700"/>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rgbClr val="000000"/>
                  </a:solidFill>
                </a:endParaRPr>
              </a:p>
            </p:txBody>
          </p:sp>
          <p:sp>
            <p:nvSpPr>
              <p:cNvPr id="9" name="Oval 5"/>
              <p:cNvSpPr/>
              <p:nvPr/>
            </p:nvSpPr>
            <p:spPr bwMode="auto">
              <a:xfrm>
                <a:off x="2473326" y="2471137"/>
                <a:ext cx="254000" cy="266700"/>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rgbClr val="000000"/>
                  </a:solidFill>
                </a:endParaRPr>
              </a:p>
            </p:txBody>
          </p:sp>
          <p:sp>
            <p:nvSpPr>
              <p:cNvPr id="10" name="TextBox 6"/>
              <p:cNvSpPr txBox="1">
                <a:spLocks noChangeArrowheads="1"/>
              </p:cNvSpPr>
              <p:nvPr/>
            </p:nvSpPr>
            <p:spPr bwMode="auto">
              <a:xfrm>
                <a:off x="2035177" y="2434625"/>
                <a:ext cx="588195"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dirty="0">
                    <a:solidFill>
                      <a:schemeClr val="bg1"/>
                    </a:solidFill>
                    <a:ea typeface="宋体" pitchFamily="2" charset="-122"/>
                  </a:rPr>
                  <a:t>…</a:t>
                </a:r>
              </a:p>
            </p:txBody>
          </p:sp>
          <p:sp>
            <p:nvSpPr>
              <p:cNvPr id="23" name="Oval 38"/>
              <p:cNvSpPr/>
              <p:nvPr/>
            </p:nvSpPr>
            <p:spPr bwMode="auto">
              <a:xfrm>
                <a:off x="1809751" y="2448912"/>
                <a:ext cx="254000" cy="266700"/>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rgbClr val="000000"/>
                  </a:solidFill>
                </a:endParaRPr>
              </a:p>
            </p:txBody>
          </p:sp>
        </p:grpSp>
        <p:sp>
          <p:nvSpPr>
            <p:cNvPr id="33" name="TextBox 32"/>
            <p:cNvSpPr txBox="1"/>
            <p:nvPr/>
          </p:nvSpPr>
          <p:spPr>
            <a:xfrm>
              <a:off x="1087483" y="1851064"/>
              <a:ext cx="1477328" cy="492442"/>
            </a:xfrm>
            <a:prstGeom prst="rect">
              <a:avLst/>
            </a:prstGeom>
            <a:noFill/>
          </p:spPr>
          <p:txBody>
            <a:bodyPr wrap="none" rtlCol="0">
              <a:spAutoFit/>
            </a:bodyPr>
            <a:lstStyle/>
            <a:p>
              <a:r>
                <a:rPr lang="zh-CN" altLang="en-US" dirty="0">
                  <a:solidFill>
                    <a:schemeClr val="bg1"/>
                  </a:solidFill>
                  <a:latin typeface="微软雅黑" pitchFamily="34" charset="-122"/>
                  <a:ea typeface="微软雅黑" pitchFamily="34" charset="-122"/>
                </a:rPr>
                <a:t>政府部门</a:t>
              </a:r>
            </a:p>
          </p:txBody>
        </p:sp>
      </p:grpSp>
      <p:grpSp>
        <p:nvGrpSpPr>
          <p:cNvPr id="75" name="组合 74"/>
          <p:cNvGrpSpPr/>
          <p:nvPr/>
        </p:nvGrpSpPr>
        <p:grpSpPr>
          <a:xfrm>
            <a:off x="1463280" y="4674560"/>
            <a:ext cx="1345406" cy="672323"/>
            <a:chOff x="922338" y="5661248"/>
            <a:chExt cx="1793875" cy="896430"/>
          </a:xfrm>
        </p:grpSpPr>
        <p:grpSp>
          <p:nvGrpSpPr>
            <p:cNvPr id="74" name="组合 73"/>
            <p:cNvGrpSpPr/>
            <p:nvPr/>
          </p:nvGrpSpPr>
          <p:grpSpPr>
            <a:xfrm>
              <a:off x="922338" y="5661248"/>
              <a:ext cx="1793875" cy="492442"/>
              <a:chOff x="922338" y="5661248"/>
              <a:chExt cx="1793875" cy="492442"/>
            </a:xfrm>
          </p:grpSpPr>
          <p:sp>
            <p:nvSpPr>
              <p:cNvPr id="11" name="Oval 12"/>
              <p:cNvSpPr/>
              <p:nvPr/>
            </p:nvSpPr>
            <p:spPr bwMode="auto">
              <a:xfrm>
                <a:off x="922338" y="5773137"/>
                <a:ext cx="254000" cy="266700"/>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000000"/>
                  </a:solidFill>
                </a:endParaRPr>
              </a:p>
            </p:txBody>
          </p:sp>
          <p:sp>
            <p:nvSpPr>
              <p:cNvPr id="12" name="Oval 13"/>
              <p:cNvSpPr/>
              <p:nvPr/>
            </p:nvSpPr>
            <p:spPr bwMode="auto">
              <a:xfrm>
                <a:off x="1379538" y="5773137"/>
                <a:ext cx="254000" cy="266700"/>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000000"/>
                  </a:solidFill>
                </a:endParaRPr>
              </a:p>
            </p:txBody>
          </p:sp>
          <p:sp>
            <p:nvSpPr>
              <p:cNvPr id="13" name="Oval 14"/>
              <p:cNvSpPr/>
              <p:nvPr/>
            </p:nvSpPr>
            <p:spPr bwMode="auto">
              <a:xfrm>
                <a:off x="2462213" y="5798537"/>
                <a:ext cx="254000" cy="266700"/>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000000"/>
                  </a:solidFill>
                </a:endParaRPr>
              </a:p>
            </p:txBody>
          </p:sp>
          <p:sp>
            <p:nvSpPr>
              <p:cNvPr id="24" name="Oval 44"/>
              <p:cNvSpPr/>
              <p:nvPr/>
            </p:nvSpPr>
            <p:spPr bwMode="auto">
              <a:xfrm>
                <a:off x="1787526" y="5787425"/>
                <a:ext cx="254000" cy="266700"/>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a:solidFill>
                    <a:srgbClr val="000000"/>
                  </a:solidFill>
                </a:endParaRPr>
              </a:p>
            </p:txBody>
          </p:sp>
          <p:sp>
            <p:nvSpPr>
              <p:cNvPr id="32" name="TextBox 6"/>
              <p:cNvSpPr txBox="1">
                <a:spLocks noChangeArrowheads="1"/>
              </p:cNvSpPr>
              <p:nvPr/>
            </p:nvSpPr>
            <p:spPr bwMode="auto">
              <a:xfrm>
                <a:off x="1979712" y="5661248"/>
                <a:ext cx="553997"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sz="1800" dirty="0">
                    <a:solidFill>
                      <a:schemeClr val="bg1"/>
                    </a:solidFill>
                    <a:ea typeface="宋体" pitchFamily="2" charset="-122"/>
                  </a:rPr>
                  <a:t>…</a:t>
                </a:r>
              </a:p>
            </p:txBody>
          </p:sp>
        </p:grpSp>
        <p:sp>
          <p:nvSpPr>
            <p:cNvPr id="34" name="TextBox 33"/>
            <p:cNvSpPr txBox="1"/>
            <p:nvPr/>
          </p:nvSpPr>
          <p:spPr>
            <a:xfrm>
              <a:off x="1121613" y="6065236"/>
              <a:ext cx="1477328" cy="492442"/>
            </a:xfrm>
            <a:prstGeom prst="rect">
              <a:avLst/>
            </a:prstGeom>
            <a:noFill/>
          </p:spPr>
          <p:txBody>
            <a:bodyPr wrap="none" rtlCol="0">
              <a:spAutoFit/>
            </a:bodyPr>
            <a:lstStyle/>
            <a:p>
              <a:r>
                <a:rPr lang="zh-CN" altLang="en-US" dirty="0" smtClean="0">
                  <a:solidFill>
                    <a:schemeClr val="bg1"/>
                  </a:solidFill>
                  <a:latin typeface="微软雅黑" pitchFamily="34" charset="-122"/>
                  <a:ea typeface="微软雅黑" pitchFamily="34" charset="-122"/>
                </a:rPr>
                <a:t>信息系统</a:t>
              </a:r>
              <a:endParaRPr lang="zh-CN" altLang="en-US" dirty="0">
                <a:solidFill>
                  <a:schemeClr val="bg1"/>
                </a:solidFill>
                <a:latin typeface="微软雅黑" pitchFamily="34" charset="-122"/>
                <a:ea typeface="微软雅黑" pitchFamily="34" charset="-122"/>
              </a:endParaRPr>
            </a:p>
          </p:txBody>
        </p:sp>
      </p:grpSp>
      <p:grpSp>
        <p:nvGrpSpPr>
          <p:cNvPr id="80" name="组合 79"/>
          <p:cNvGrpSpPr/>
          <p:nvPr/>
        </p:nvGrpSpPr>
        <p:grpSpPr>
          <a:xfrm>
            <a:off x="4468874" y="2482003"/>
            <a:ext cx="3919019" cy="723900"/>
            <a:chOff x="3696551" y="2099662"/>
            <a:chExt cx="5225357" cy="965200"/>
          </a:xfrm>
        </p:grpSpPr>
        <p:pic>
          <p:nvPicPr>
            <p:cNvPr id="3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96551" y="2099662"/>
              <a:ext cx="688975" cy="96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TextBox 38"/>
            <p:cNvSpPr txBox="1"/>
            <p:nvPr/>
          </p:nvSpPr>
          <p:spPr>
            <a:xfrm>
              <a:off x="4572000" y="2394421"/>
              <a:ext cx="4349908" cy="615553"/>
            </a:xfrm>
            <a:prstGeom prst="rect">
              <a:avLst/>
            </a:prstGeom>
            <a:noFill/>
          </p:spPr>
          <p:txBody>
            <a:bodyPr wrap="none" rtlCol="0">
              <a:spAutoFit/>
            </a:bodyPr>
            <a:lstStyle/>
            <a:p>
              <a:r>
                <a:rPr lang="zh-CN" altLang="en-US" sz="2400" dirty="0">
                  <a:solidFill>
                    <a:srgbClr val="4F271C"/>
                  </a:solidFill>
                  <a:latin typeface="楷体" pitchFamily="49" charset="-122"/>
                  <a:ea typeface="楷体" pitchFamily="49" charset="-122"/>
                </a:rPr>
                <a:t>：</a:t>
              </a:r>
              <a:r>
                <a:rPr lang="zh-CN" altLang="en-US" sz="2400" dirty="0" smtClean="0">
                  <a:solidFill>
                    <a:schemeClr val="bg1"/>
                  </a:solidFill>
                  <a:latin typeface="楷体" pitchFamily="49" charset="-122"/>
                  <a:ea typeface="楷体" pitchFamily="49" charset="-122"/>
                </a:rPr>
                <a:t>重复</a:t>
              </a:r>
              <a:r>
                <a:rPr lang="zh-CN" altLang="en-US" sz="2400" dirty="0">
                  <a:solidFill>
                    <a:schemeClr val="bg1"/>
                  </a:solidFill>
                  <a:latin typeface="楷体" pitchFamily="49" charset="-122"/>
                  <a:ea typeface="楷体" pitchFamily="49" charset="-122"/>
                </a:rPr>
                <a:t>的风险管理工作</a:t>
              </a:r>
            </a:p>
          </p:txBody>
        </p:sp>
      </p:grpSp>
      <p:grpSp>
        <p:nvGrpSpPr>
          <p:cNvPr id="81" name="组合 80"/>
          <p:cNvGrpSpPr/>
          <p:nvPr/>
        </p:nvGrpSpPr>
        <p:grpSpPr>
          <a:xfrm>
            <a:off x="4455181" y="3223950"/>
            <a:ext cx="4248150" cy="762000"/>
            <a:chOff x="3678294" y="3088925"/>
            <a:chExt cx="5664198" cy="1016000"/>
          </a:xfrm>
        </p:grpSpPr>
        <p:pic>
          <p:nvPicPr>
            <p:cNvPr id="3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78294" y="3088925"/>
              <a:ext cx="7254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TextBox 39"/>
            <p:cNvSpPr txBox="1"/>
            <p:nvPr/>
          </p:nvSpPr>
          <p:spPr>
            <a:xfrm>
              <a:off x="4582216" y="3366092"/>
              <a:ext cx="4760276" cy="615553"/>
            </a:xfrm>
            <a:prstGeom prst="rect">
              <a:avLst/>
            </a:prstGeom>
            <a:noFill/>
          </p:spPr>
          <p:txBody>
            <a:bodyPr wrap="none" rtlCol="0">
              <a:spAutoFit/>
            </a:bodyPr>
            <a:lstStyle/>
            <a:p>
              <a:r>
                <a:rPr lang="zh-CN" altLang="en-US" sz="2400" dirty="0">
                  <a:solidFill>
                    <a:schemeClr val="bg1"/>
                  </a:solidFill>
                  <a:latin typeface="楷体" pitchFamily="49" charset="-122"/>
                  <a:ea typeface="楷体" pitchFamily="49" charset="-122"/>
                </a:rPr>
                <a:t>：部门间</a:t>
              </a:r>
              <a:r>
                <a:rPr lang="zh-CN" altLang="en-US" sz="2400" dirty="0" smtClean="0">
                  <a:solidFill>
                    <a:schemeClr val="bg1"/>
                  </a:solidFill>
                  <a:latin typeface="楷体" pitchFamily="49" charset="-122"/>
                  <a:ea typeface="楷体" pitchFamily="49" charset="-122"/>
                </a:rPr>
                <a:t>安全</a:t>
              </a:r>
              <a:r>
                <a:rPr lang="zh-CN" altLang="en-US" sz="2400" dirty="0">
                  <a:solidFill>
                    <a:schemeClr val="bg1"/>
                  </a:solidFill>
                  <a:latin typeface="楷体" pitchFamily="49" charset="-122"/>
                  <a:ea typeface="楷体" pitchFamily="49" charset="-122"/>
                </a:rPr>
                <a:t>策略</a:t>
              </a:r>
              <a:r>
                <a:rPr lang="zh-CN" altLang="en-US" sz="2400" dirty="0" smtClean="0">
                  <a:solidFill>
                    <a:schemeClr val="bg1"/>
                  </a:solidFill>
                  <a:latin typeface="楷体" pitchFamily="49" charset="-122"/>
                  <a:ea typeface="楷体" pitchFamily="49" charset="-122"/>
                </a:rPr>
                <a:t>不</a:t>
              </a:r>
              <a:r>
                <a:rPr lang="zh-CN" altLang="en-US" sz="2400" dirty="0">
                  <a:solidFill>
                    <a:schemeClr val="bg1"/>
                  </a:solidFill>
                  <a:latin typeface="楷体" pitchFamily="49" charset="-122"/>
                  <a:ea typeface="楷体" pitchFamily="49" charset="-122"/>
                </a:rPr>
                <a:t>一致</a:t>
              </a:r>
            </a:p>
          </p:txBody>
        </p:sp>
      </p:grpSp>
      <p:grpSp>
        <p:nvGrpSpPr>
          <p:cNvPr id="82" name="组合 81"/>
          <p:cNvGrpSpPr/>
          <p:nvPr/>
        </p:nvGrpSpPr>
        <p:grpSpPr>
          <a:xfrm>
            <a:off x="4444465" y="4070039"/>
            <a:ext cx="3995841" cy="856059"/>
            <a:chOff x="3664007" y="4217044"/>
            <a:chExt cx="5327786" cy="1141412"/>
          </a:xfrm>
        </p:grpSpPr>
        <p:pic>
          <p:nvPicPr>
            <p:cNvPr id="38"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664007" y="4217044"/>
              <a:ext cx="754062" cy="1141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40"/>
            <p:cNvSpPr txBox="1"/>
            <p:nvPr/>
          </p:nvSpPr>
          <p:spPr>
            <a:xfrm>
              <a:off x="4641885" y="4546027"/>
              <a:ext cx="4349908" cy="615553"/>
            </a:xfrm>
            <a:prstGeom prst="rect">
              <a:avLst/>
            </a:prstGeom>
            <a:noFill/>
          </p:spPr>
          <p:txBody>
            <a:bodyPr wrap="none" rtlCol="0">
              <a:spAutoFit/>
            </a:bodyPr>
            <a:lstStyle/>
            <a:p>
              <a:r>
                <a:rPr lang="zh-CN" altLang="en-US" sz="2400" dirty="0">
                  <a:solidFill>
                    <a:schemeClr val="bg1"/>
                  </a:solidFill>
                  <a:latin typeface="楷体" pitchFamily="49" charset="-122"/>
                  <a:ea typeface="楷体" pitchFamily="49" charset="-122"/>
                </a:rPr>
                <a:t>：云服务采购过程冗长</a:t>
              </a:r>
            </a:p>
          </p:txBody>
        </p:sp>
      </p:grpSp>
      <p:grpSp>
        <p:nvGrpSpPr>
          <p:cNvPr id="83" name="组合 82"/>
          <p:cNvGrpSpPr/>
          <p:nvPr/>
        </p:nvGrpSpPr>
        <p:grpSpPr>
          <a:xfrm>
            <a:off x="4456330" y="4953159"/>
            <a:ext cx="4599530" cy="746522"/>
            <a:chOff x="3679825" y="5394535"/>
            <a:chExt cx="6132706" cy="995363"/>
          </a:xfrm>
        </p:grpSpPr>
        <p:pic>
          <p:nvPicPr>
            <p:cNvPr id="37"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79825" y="5394535"/>
              <a:ext cx="71120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TextBox 41"/>
            <p:cNvSpPr txBox="1"/>
            <p:nvPr/>
          </p:nvSpPr>
          <p:spPr>
            <a:xfrm>
              <a:off x="4641885" y="5701054"/>
              <a:ext cx="5170646" cy="615554"/>
            </a:xfrm>
            <a:prstGeom prst="rect">
              <a:avLst/>
            </a:prstGeom>
            <a:noFill/>
          </p:spPr>
          <p:txBody>
            <a:bodyPr wrap="none" rtlCol="0">
              <a:spAutoFit/>
            </a:bodyPr>
            <a:lstStyle/>
            <a:p>
              <a:r>
                <a:rPr lang="zh-CN" altLang="en-US" sz="2400" dirty="0">
                  <a:solidFill>
                    <a:schemeClr val="bg1"/>
                  </a:solidFill>
                  <a:latin typeface="楷体" pitchFamily="49" charset="-122"/>
                  <a:ea typeface="楷体" pitchFamily="49" charset="-122"/>
                </a:rPr>
                <a:t>：应用的安全需求存在差异</a:t>
              </a:r>
            </a:p>
          </p:txBody>
        </p:sp>
      </p:grpSp>
      <p:pic>
        <p:nvPicPr>
          <p:cNvPr id="5" name="图片 4"/>
          <p:cNvPicPr>
            <a:picLocks noChangeAspect="1"/>
          </p:cNvPicPr>
          <p:nvPr/>
        </p:nvPicPr>
        <p:blipFill>
          <a:blip r:embed="rId7"/>
          <a:stretch>
            <a:fillRect/>
          </a:stretch>
        </p:blipFill>
        <p:spPr>
          <a:xfrm>
            <a:off x="1593910" y="4977550"/>
            <a:ext cx="1206670" cy="1211761"/>
          </a:xfrm>
          <a:prstGeom prst="rect">
            <a:avLst/>
          </a:prstGeom>
        </p:spPr>
      </p:pic>
      <p:pic>
        <p:nvPicPr>
          <p:cNvPr id="43" name="图片 42"/>
          <p:cNvPicPr>
            <a:picLocks noChangeAspect="1"/>
          </p:cNvPicPr>
          <p:nvPr/>
        </p:nvPicPr>
        <p:blipFill>
          <a:blip r:embed="rId8"/>
          <a:stretch>
            <a:fillRect/>
          </a:stretch>
        </p:blipFill>
        <p:spPr>
          <a:xfrm>
            <a:off x="3120436" y="1586510"/>
            <a:ext cx="1067245" cy="1705499"/>
          </a:xfrm>
          <a:prstGeom prst="rect">
            <a:avLst/>
          </a:prstGeom>
        </p:spPr>
      </p:pic>
      <p:sp>
        <p:nvSpPr>
          <p:cNvPr id="3" name="左箭头标注 2"/>
          <p:cNvSpPr/>
          <p:nvPr/>
        </p:nvSpPr>
        <p:spPr>
          <a:xfrm>
            <a:off x="4928557" y="1469086"/>
            <a:ext cx="2830396" cy="785508"/>
          </a:xfrm>
          <a:prstGeom prst="leftArrowCallou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FF0000"/>
                </a:solidFill>
              </a:rPr>
              <a:t>解决办法：</a:t>
            </a:r>
            <a:r>
              <a:rPr lang="en-US" altLang="zh-CN" sz="2400" dirty="0" err="1" smtClean="0">
                <a:solidFill>
                  <a:srgbClr val="FF0000"/>
                </a:solidFill>
              </a:rPr>
              <a:t>FedRAMP</a:t>
            </a:r>
            <a:endParaRPr lang="zh-CN" altLang="en-US" sz="2400" dirty="0">
              <a:solidFill>
                <a:srgbClr val="FF0000"/>
              </a:solidFill>
            </a:endParaRPr>
          </a:p>
        </p:txBody>
      </p:sp>
    </p:spTree>
    <p:extLst>
      <p:ext uri="{BB962C8B-B14F-4D97-AF65-F5344CB8AC3E}">
        <p14:creationId xmlns:p14="http://schemas.microsoft.com/office/powerpoint/2010/main" val="2616921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nodeType="clickEffect">
                                  <p:stCondLst>
                                    <p:cond delay="0"/>
                                  </p:stCondLst>
                                  <p:childTnLst>
                                    <p:set>
                                      <p:cBhvr>
                                        <p:cTn id="12" dur="1" fill="hold">
                                          <p:stCondLst>
                                            <p:cond delay="0"/>
                                          </p:stCondLst>
                                        </p:cTn>
                                        <p:tgtEl>
                                          <p:spTgt spid="77"/>
                                        </p:tgtEl>
                                        <p:attrNameLst>
                                          <p:attrName>style.visibility</p:attrName>
                                        </p:attrNameLst>
                                      </p:cBhvr>
                                      <p:to>
                                        <p:strVal val="visible"/>
                                      </p:to>
                                    </p:set>
                                    <p:animEffect transition="in" filter="wipe(up)">
                                      <p:cBhvr>
                                        <p:cTn id="13" dur="500"/>
                                        <p:tgtEl>
                                          <p:spTgt spid="77"/>
                                        </p:tgtEl>
                                      </p:cBhvr>
                                    </p:animEffect>
                                  </p:childTnLst>
                                </p:cTn>
                              </p:par>
                            </p:childTnLst>
                          </p:cTn>
                        </p:par>
                        <p:par>
                          <p:cTn id="14" fill="hold">
                            <p:stCondLst>
                              <p:cond delay="500"/>
                            </p:stCondLst>
                            <p:childTnLst>
                              <p:par>
                                <p:cTn id="15" presetID="22" presetClass="entr" presetSubtype="1" fill="hold" nodeType="afterEffect">
                                  <p:stCondLst>
                                    <p:cond delay="0"/>
                                  </p:stCondLst>
                                  <p:childTnLst>
                                    <p:set>
                                      <p:cBhvr>
                                        <p:cTn id="16" dur="1" fill="hold">
                                          <p:stCondLst>
                                            <p:cond delay="0"/>
                                          </p:stCondLst>
                                        </p:cTn>
                                        <p:tgtEl>
                                          <p:spTgt spid="78"/>
                                        </p:tgtEl>
                                        <p:attrNameLst>
                                          <p:attrName>style.visibility</p:attrName>
                                        </p:attrNameLst>
                                      </p:cBhvr>
                                      <p:to>
                                        <p:strVal val="visible"/>
                                      </p:to>
                                    </p:set>
                                    <p:animEffect transition="in" filter="wipe(up)">
                                      <p:cBhvr>
                                        <p:cTn id="17" dur="500"/>
                                        <p:tgtEl>
                                          <p:spTgt spid="78"/>
                                        </p:tgtEl>
                                      </p:cBhvr>
                                    </p:animEffect>
                                  </p:childTnLst>
                                </p:cTn>
                              </p:par>
                            </p:childTnLst>
                          </p:cTn>
                        </p:par>
                        <p:par>
                          <p:cTn id="18" fill="hold">
                            <p:stCondLst>
                              <p:cond delay="1000"/>
                            </p:stCondLst>
                            <p:childTnLst>
                              <p:par>
                                <p:cTn id="19" presetID="22" presetClass="entr" presetSubtype="1" fill="hold" nodeType="afterEffect">
                                  <p:stCondLst>
                                    <p:cond delay="0"/>
                                  </p:stCondLst>
                                  <p:childTnLst>
                                    <p:set>
                                      <p:cBhvr>
                                        <p:cTn id="20" dur="1" fill="hold">
                                          <p:stCondLst>
                                            <p:cond delay="0"/>
                                          </p:stCondLst>
                                        </p:cTn>
                                        <p:tgtEl>
                                          <p:spTgt spid="79"/>
                                        </p:tgtEl>
                                        <p:attrNameLst>
                                          <p:attrName>style.visibility</p:attrName>
                                        </p:attrNameLst>
                                      </p:cBhvr>
                                      <p:to>
                                        <p:strVal val="visible"/>
                                      </p:to>
                                    </p:set>
                                    <p:animEffect transition="in" filter="wipe(up)">
                                      <p:cBhvr>
                                        <p:cTn id="21" dur="500"/>
                                        <p:tgtEl>
                                          <p:spTgt spid="79"/>
                                        </p:tgtEl>
                                      </p:cBhvr>
                                    </p:animEffect>
                                  </p:childTnLst>
                                </p:cTn>
                              </p:par>
                            </p:childTnLst>
                          </p:cTn>
                        </p:par>
                      </p:childTnLst>
                    </p:cTn>
                  </p:par>
                  <p:par>
                    <p:cTn id="22" fill="hold">
                      <p:stCondLst>
                        <p:cond delay="indefinite"/>
                      </p:stCondLst>
                      <p:childTnLst>
                        <p:par>
                          <p:cTn id="23" fill="hold">
                            <p:stCondLst>
                              <p:cond delay="0"/>
                            </p:stCondLst>
                            <p:childTnLst>
                              <p:par>
                                <p:cTn id="24" presetID="2" presetClass="entr" presetSubtype="4"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ppt_x"/>
                                          </p:val>
                                        </p:tav>
                                        <p:tav tm="100000">
                                          <p:val>
                                            <p:strVal val="#ppt_x"/>
                                          </p:val>
                                        </p:tav>
                                      </p:tavLst>
                                    </p:anim>
                                    <p:anim calcmode="lin" valueType="num">
                                      <p:cBhvr additive="base">
                                        <p:cTn id="27"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3" presetClass="entr" presetSubtype="16" fill="hold" nodeType="clickEffect">
                                  <p:stCondLst>
                                    <p:cond delay="0"/>
                                  </p:stCondLst>
                                  <p:childTnLst>
                                    <p:set>
                                      <p:cBhvr>
                                        <p:cTn id="31" dur="1" fill="hold">
                                          <p:stCondLst>
                                            <p:cond delay="0"/>
                                          </p:stCondLst>
                                        </p:cTn>
                                        <p:tgtEl>
                                          <p:spTgt spid="80"/>
                                        </p:tgtEl>
                                        <p:attrNameLst>
                                          <p:attrName>style.visibility</p:attrName>
                                        </p:attrNameLst>
                                      </p:cBhvr>
                                      <p:to>
                                        <p:strVal val="visible"/>
                                      </p:to>
                                    </p:set>
                                    <p:anim calcmode="lin" valueType="num">
                                      <p:cBhvr>
                                        <p:cTn id="32" dur="500" fill="hold"/>
                                        <p:tgtEl>
                                          <p:spTgt spid="80"/>
                                        </p:tgtEl>
                                        <p:attrNameLst>
                                          <p:attrName>ppt_w</p:attrName>
                                        </p:attrNameLst>
                                      </p:cBhvr>
                                      <p:tavLst>
                                        <p:tav tm="0">
                                          <p:val>
                                            <p:fltVal val="0"/>
                                          </p:val>
                                        </p:tav>
                                        <p:tav tm="100000">
                                          <p:val>
                                            <p:strVal val="#ppt_w"/>
                                          </p:val>
                                        </p:tav>
                                      </p:tavLst>
                                    </p:anim>
                                    <p:anim calcmode="lin" valueType="num">
                                      <p:cBhvr>
                                        <p:cTn id="33" dur="500" fill="hold"/>
                                        <p:tgtEl>
                                          <p:spTgt spid="80"/>
                                        </p:tgtEl>
                                        <p:attrNameLst>
                                          <p:attrName>ppt_h</p:attrName>
                                        </p:attrNameLst>
                                      </p:cBhvr>
                                      <p:tavLst>
                                        <p:tav tm="0">
                                          <p:val>
                                            <p:fltVal val="0"/>
                                          </p:val>
                                        </p:tav>
                                        <p:tav tm="100000">
                                          <p:val>
                                            <p:strVal val="#ppt_h"/>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81"/>
                                        </p:tgtEl>
                                        <p:attrNameLst>
                                          <p:attrName>style.visibility</p:attrName>
                                        </p:attrNameLst>
                                      </p:cBhvr>
                                      <p:to>
                                        <p:strVal val="visible"/>
                                      </p:to>
                                    </p:set>
                                    <p:anim calcmode="lin" valueType="num">
                                      <p:cBhvr additive="base">
                                        <p:cTn id="38" dur="500" fill="hold"/>
                                        <p:tgtEl>
                                          <p:spTgt spid="81"/>
                                        </p:tgtEl>
                                        <p:attrNameLst>
                                          <p:attrName>ppt_x</p:attrName>
                                        </p:attrNameLst>
                                      </p:cBhvr>
                                      <p:tavLst>
                                        <p:tav tm="0">
                                          <p:val>
                                            <p:strVal val="#ppt_x"/>
                                          </p:val>
                                        </p:tav>
                                        <p:tav tm="100000">
                                          <p:val>
                                            <p:strVal val="#ppt_x"/>
                                          </p:val>
                                        </p:tav>
                                      </p:tavLst>
                                    </p:anim>
                                    <p:anim calcmode="lin" valueType="num">
                                      <p:cBhvr additive="base">
                                        <p:cTn id="39"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82"/>
                                        </p:tgtEl>
                                        <p:attrNameLst>
                                          <p:attrName>style.visibility</p:attrName>
                                        </p:attrNameLst>
                                      </p:cBhvr>
                                      <p:to>
                                        <p:strVal val="visible"/>
                                      </p:to>
                                    </p:set>
                                    <p:anim calcmode="lin" valueType="num">
                                      <p:cBhvr additive="base">
                                        <p:cTn id="44" dur="500" fill="hold"/>
                                        <p:tgtEl>
                                          <p:spTgt spid="82"/>
                                        </p:tgtEl>
                                        <p:attrNameLst>
                                          <p:attrName>ppt_x</p:attrName>
                                        </p:attrNameLst>
                                      </p:cBhvr>
                                      <p:tavLst>
                                        <p:tav tm="0">
                                          <p:val>
                                            <p:strVal val="#ppt_x"/>
                                          </p:val>
                                        </p:tav>
                                        <p:tav tm="100000">
                                          <p:val>
                                            <p:strVal val="#ppt_x"/>
                                          </p:val>
                                        </p:tav>
                                      </p:tavLst>
                                    </p:anim>
                                    <p:anim calcmode="lin" valueType="num">
                                      <p:cBhvr additive="base">
                                        <p:cTn id="45" dur="500" fill="hold"/>
                                        <p:tgtEl>
                                          <p:spTgt spid="8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83"/>
                                        </p:tgtEl>
                                        <p:attrNameLst>
                                          <p:attrName>style.visibility</p:attrName>
                                        </p:attrNameLst>
                                      </p:cBhvr>
                                      <p:to>
                                        <p:strVal val="visible"/>
                                      </p:to>
                                    </p:set>
                                    <p:anim calcmode="lin" valueType="num">
                                      <p:cBhvr additive="base">
                                        <p:cTn id="50" dur="500" fill="hold"/>
                                        <p:tgtEl>
                                          <p:spTgt spid="83"/>
                                        </p:tgtEl>
                                        <p:attrNameLst>
                                          <p:attrName>ppt_x</p:attrName>
                                        </p:attrNameLst>
                                      </p:cBhvr>
                                      <p:tavLst>
                                        <p:tav tm="0">
                                          <p:val>
                                            <p:strVal val="#ppt_x"/>
                                          </p:val>
                                        </p:tav>
                                        <p:tav tm="100000">
                                          <p:val>
                                            <p:strVal val="#ppt_x"/>
                                          </p:val>
                                        </p:tav>
                                      </p:tavLst>
                                    </p:anim>
                                    <p:anim calcmode="lin" valueType="num">
                                      <p:cBhvr additive="base">
                                        <p:cTn id="51" dur="500" fill="hold"/>
                                        <p:tgtEl>
                                          <p:spTgt spid="83"/>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6" presetClass="entr" presetSubtype="0" fill="hold" nodeType="clickEffect">
                                  <p:stCondLst>
                                    <p:cond delay="0"/>
                                  </p:stCondLst>
                                  <p:childTnLst>
                                    <p:set>
                                      <p:cBhvr>
                                        <p:cTn id="55" dur="1" fill="hold">
                                          <p:stCondLst>
                                            <p:cond delay="0"/>
                                          </p:stCondLst>
                                        </p:cTn>
                                        <p:tgtEl>
                                          <p:spTgt spid="43"/>
                                        </p:tgtEl>
                                        <p:attrNameLst>
                                          <p:attrName>style.visibility</p:attrName>
                                        </p:attrNameLst>
                                      </p:cBhvr>
                                      <p:to>
                                        <p:strVal val="visible"/>
                                      </p:to>
                                    </p:set>
                                    <p:animEffect transition="in" filter="wipe(down)">
                                      <p:cBhvr>
                                        <p:cTn id="56" dur="580">
                                          <p:stCondLst>
                                            <p:cond delay="0"/>
                                          </p:stCondLst>
                                        </p:cTn>
                                        <p:tgtEl>
                                          <p:spTgt spid="43"/>
                                        </p:tgtEl>
                                      </p:cBhvr>
                                    </p:animEffect>
                                    <p:anim calcmode="lin" valueType="num">
                                      <p:cBhvr>
                                        <p:cTn id="57" dur="1822" tmFilter="0,0; 0.14,0.36; 0.43,0.73; 0.71,0.91; 1.0,1.0">
                                          <p:stCondLst>
                                            <p:cond delay="0"/>
                                          </p:stCondLst>
                                        </p:cTn>
                                        <p:tgtEl>
                                          <p:spTgt spid="43"/>
                                        </p:tgtEl>
                                        <p:attrNameLst>
                                          <p:attrName>ppt_x</p:attrName>
                                        </p:attrNameLst>
                                      </p:cBhvr>
                                      <p:tavLst>
                                        <p:tav tm="0">
                                          <p:val>
                                            <p:strVal val="#ppt_x-0.25"/>
                                          </p:val>
                                        </p:tav>
                                        <p:tav tm="100000">
                                          <p:val>
                                            <p:strVal val="#ppt_x"/>
                                          </p:val>
                                        </p:tav>
                                      </p:tavLst>
                                    </p:anim>
                                    <p:anim calcmode="lin" valueType="num">
                                      <p:cBhvr>
                                        <p:cTn id="58" dur="664" tmFilter="0.0,0.0; 0.25,0.07; 0.50,0.2; 0.75,0.467; 1.0,1.0">
                                          <p:stCondLst>
                                            <p:cond delay="0"/>
                                          </p:stCondLst>
                                        </p:cTn>
                                        <p:tgtEl>
                                          <p:spTgt spid="43"/>
                                        </p:tgtEl>
                                        <p:attrNameLst>
                                          <p:attrName>ppt_y</p:attrName>
                                        </p:attrNameLst>
                                      </p:cBhvr>
                                      <p:tavLst>
                                        <p:tav tm="0" fmla="#ppt_y-sin(pi*$)/3">
                                          <p:val>
                                            <p:fltVal val="0.5"/>
                                          </p:val>
                                        </p:tav>
                                        <p:tav tm="100000">
                                          <p:val>
                                            <p:fltVal val="1"/>
                                          </p:val>
                                        </p:tav>
                                      </p:tavLst>
                                    </p:anim>
                                    <p:anim calcmode="lin" valueType="num">
                                      <p:cBhvr>
                                        <p:cTn id="59" dur="664" tmFilter="0, 0; 0.125,0.2665; 0.25,0.4; 0.375,0.465; 0.5,0.5;  0.625,0.535; 0.75,0.6; 0.875,0.7335; 1,1">
                                          <p:stCondLst>
                                            <p:cond delay="664"/>
                                          </p:stCondLst>
                                        </p:cTn>
                                        <p:tgtEl>
                                          <p:spTgt spid="43"/>
                                        </p:tgtEl>
                                        <p:attrNameLst>
                                          <p:attrName>ppt_y</p:attrName>
                                        </p:attrNameLst>
                                      </p:cBhvr>
                                      <p:tavLst>
                                        <p:tav tm="0" fmla="#ppt_y-sin(pi*$)/9">
                                          <p:val>
                                            <p:fltVal val="0"/>
                                          </p:val>
                                        </p:tav>
                                        <p:tav tm="100000">
                                          <p:val>
                                            <p:fltVal val="1"/>
                                          </p:val>
                                        </p:tav>
                                      </p:tavLst>
                                    </p:anim>
                                    <p:anim calcmode="lin" valueType="num">
                                      <p:cBhvr>
                                        <p:cTn id="60" dur="332" tmFilter="0, 0; 0.125,0.2665; 0.25,0.4; 0.375,0.465; 0.5,0.5;  0.625,0.535; 0.75,0.6; 0.875,0.7335; 1,1">
                                          <p:stCondLst>
                                            <p:cond delay="1324"/>
                                          </p:stCondLst>
                                        </p:cTn>
                                        <p:tgtEl>
                                          <p:spTgt spid="43"/>
                                        </p:tgtEl>
                                        <p:attrNameLst>
                                          <p:attrName>ppt_y</p:attrName>
                                        </p:attrNameLst>
                                      </p:cBhvr>
                                      <p:tavLst>
                                        <p:tav tm="0" fmla="#ppt_y-sin(pi*$)/27">
                                          <p:val>
                                            <p:fltVal val="0"/>
                                          </p:val>
                                        </p:tav>
                                        <p:tav tm="100000">
                                          <p:val>
                                            <p:fltVal val="1"/>
                                          </p:val>
                                        </p:tav>
                                      </p:tavLst>
                                    </p:anim>
                                    <p:anim calcmode="lin" valueType="num">
                                      <p:cBhvr>
                                        <p:cTn id="61" dur="164" tmFilter="0, 0; 0.125,0.2665; 0.25,0.4; 0.375,0.465; 0.5,0.5;  0.625,0.535; 0.75,0.6; 0.875,0.7335; 1,1">
                                          <p:stCondLst>
                                            <p:cond delay="1656"/>
                                          </p:stCondLst>
                                        </p:cTn>
                                        <p:tgtEl>
                                          <p:spTgt spid="43"/>
                                        </p:tgtEl>
                                        <p:attrNameLst>
                                          <p:attrName>ppt_y</p:attrName>
                                        </p:attrNameLst>
                                      </p:cBhvr>
                                      <p:tavLst>
                                        <p:tav tm="0" fmla="#ppt_y-sin(pi*$)/81">
                                          <p:val>
                                            <p:fltVal val="0"/>
                                          </p:val>
                                        </p:tav>
                                        <p:tav tm="100000">
                                          <p:val>
                                            <p:fltVal val="1"/>
                                          </p:val>
                                        </p:tav>
                                      </p:tavLst>
                                    </p:anim>
                                    <p:animScale>
                                      <p:cBhvr>
                                        <p:cTn id="62" dur="26">
                                          <p:stCondLst>
                                            <p:cond delay="650"/>
                                          </p:stCondLst>
                                        </p:cTn>
                                        <p:tgtEl>
                                          <p:spTgt spid="43"/>
                                        </p:tgtEl>
                                      </p:cBhvr>
                                      <p:to x="100000" y="60000"/>
                                    </p:animScale>
                                    <p:animScale>
                                      <p:cBhvr>
                                        <p:cTn id="63" dur="166" decel="50000">
                                          <p:stCondLst>
                                            <p:cond delay="676"/>
                                          </p:stCondLst>
                                        </p:cTn>
                                        <p:tgtEl>
                                          <p:spTgt spid="43"/>
                                        </p:tgtEl>
                                      </p:cBhvr>
                                      <p:to x="100000" y="100000"/>
                                    </p:animScale>
                                    <p:animScale>
                                      <p:cBhvr>
                                        <p:cTn id="64" dur="26">
                                          <p:stCondLst>
                                            <p:cond delay="1312"/>
                                          </p:stCondLst>
                                        </p:cTn>
                                        <p:tgtEl>
                                          <p:spTgt spid="43"/>
                                        </p:tgtEl>
                                      </p:cBhvr>
                                      <p:to x="100000" y="80000"/>
                                    </p:animScale>
                                    <p:animScale>
                                      <p:cBhvr>
                                        <p:cTn id="65" dur="166" decel="50000">
                                          <p:stCondLst>
                                            <p:cond delay="1338"/>
                                          </p:stCondLst>
                                        </p:cTn>
                                        <p:tgtEl>
                                          <p:spTgt spid="43"/>
                                        </p:tgtEl>
                                      </p:cBhvr>
                                      <p:to x="100000" y="100000"/>
                                    </p:animScale>
                                    <p:animScale>
                                      <p:cBhvr>
                                        <p:cTn id="66" dur="26">
                                          <p:stCondLst>
                                            <p:cond delay="1642"/>
                                          </p:stCondLst>
                                        </p:cTn>
                                        <p:tgtEl>
                                          <p:spTgt spid="43"/>
                                        </p:tgtEl>
                                      </p:cBhvr>
                                      <p:to x="100000" y="90000"/>
                                    </p:animScale>
                                    <p:animScale>
                                      <p:cBhvr>
                                        <p:cTn id="67" dur="166" decel="50000">
                                          <p:stCondLst>
                                            <p:cond delay="1668"/>
                                          </p:stCondLst>
                                        </p:cTn>
                                        <p:tgtEl>
                                          <p:spTgt spid="43"/>
                                        </p:tgtEl>
                                      </p:cBhvr>
                                      <p:to x="100000" y="100000"/>
                                    </p:animScale>
                                    <p:animScale>
                                      <p:cBhvr>
                                        <p:cTn id="68" dur="26">
                                          <p:stCondLst>
                                            <p:cond delay="1808"/>
                                          </p:stCondLst>
                                        </p:cTn>
                                        <p:tgtEl>
                                          <p:spTgt spid="43"/>
                                        </p:tgtEl>
                                      </p:cBhvr>
                                      <p:to x="100000" y="95000"/>
                                    </p:animScale>
                                    <p:animScale>
                                      <p:cBhvr>
                                        <p:cTn id="69" dur="166" decel="50000">
                                          <p:stCondLst>
                                            <p:cond delay="1834"/>
                                          </p:stCondLst>
                                        </p:cTn>
                                        <p:tgtEl>
                                          <p:spTgt spid="43"/>
                                        </p:tgtEl>
                                      </p:cBhvr>
                                      <p:to x="100000" y="100000"/>
                                    </p:animScale>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grpId="0" nodeType="clickEffect">
                                  <p:stCondLst>
                                    <p:cond delay="0"/>
                                  </p:stCondLst>
                                  <p:childTnLst>
                                    <p:set>
                                      <p:cBhvr>
                                        <p:cTn id="73" dur="1" fill="hold">
                                          <p:stCondLst>
                                            <p:cond delay="0"/>
                                          </p:stCondLst>
                                        </p:cTn>
                                        <p:tgtEl>
                                          <p:spTgt spid="3"/>
                                        </p:tgtEl>
                                        <p:attrNameLst>
                                          <p:attrName>style.visibility</p:attrName>
                                        </p:attrNameLst>
                                      </p:cBhvr>
                                      <p:to>
                                        <p:strVal val="visible"/>
                                      </p:to>
                                    </p:set>
                                    <p:anim calcmode="lin" valueType="num">
                                      <p:cBhvr additive="base">
                                        <p:cTn id="74" dur="500" fill="hold"/>
                                        <p:tgtEl>
                                          <p:spTgt spid="3"/>
                                        </p:tgtEl>
                                        <p:attrNameLst>
                                          <p:attrName>ppt_x</p:attrName>
                                        </p:attrNameLst>
                                      </p:cBhvr>
                                      <p:tavLst>
                                        <p:tav tm="0">
                                          <p:val>
                                            <p:strVal val="1+#ppt_w/2"/>
                                          </p:val>
                                        </p:tav>
                                        <p:tav tm="100000">
                                          <p:val>
                                            <p:strVal val="#ppt_x"/>
                                          </p:val>
                                        </p:tav>
                                      </p:tavLst>
                                    </p:anim>
                                    <p:anim calcmode="lin" valueType="num">
                                      <p:cBhvr additive="base">
                                        <p:cTn id="75"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12725" y="611188"/>
            <a:ext cx="8751763" cy="498475"/>
          </a:xfrm>
        </p:spPr>
        <p:txBody>
          <a:bodyPr/>
          <a:lstStyle/>
          <a:p>
            <a:r>
              <a:rPr lang="zh-CN" altLang="en-US" dirty="0" smtClean="0"/>
              <a:t>政府范围的云计算风险管理项目</a:t>
            </a:r>
            <a:r>
              <a:rPr lang="en-US" altLang="zh-CN" dirty="0" smtClean="0"/>
              <a:t>——</a:t>
            </a:r>
            <a:r>
              <a:rPr lang="en-US" altLang="zh-CN" dirty="0" err="1" smtClean="0"/>
              <a:t>FedRAMP</a:t>
            </a:r>
            <a:endParaRPr lang="zh-CN" altLang="en-US" dirty="0"/>
          </a:p>
        </p:txBody>
      </p:sp>
      <p:grpSp>
        <p:nvGrpSpPr>
          <p:cNvPr id="3" name="组合 2"/>
          <p:cNvGrpSpPr/>
          <p:nvPr/>
        </p:nvGrpSpPr>
        <p:grpSpPr>
          <a:xfrm>
            <a:off x="4829176" y="1858567"/>
            <a:ext cx="2169063" cy="740570"/>
            <a:chOff x="4914900" y="1335087"/>
            <a:chExt cx="2664199" cy="987425"/>
          </a:xfrm>
        </p:grpSpPr>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14900" y="1335087"/>
              <a:ext cx="658813" cy="98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5"/>
            <p:cNvSpPr txBox="1">
              <a:spLocks noChangeArrowheads="1"/>
            </p:cNvSpPr>
            <p:nvPr/>
          </p:nvSpPr>
          <p:spPr bwMode="auto">
            <a:xfrm>
              <a:off x="5594030" y="1340767"/>
              <a:ext cx="1985069" cy="943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dirty="0">
                  <a:solidFill>
                    <a:schemeClr val="bg1"/>
                  </a:solidFill>
                  <a:ea typeface="宋体" pitchFamily="2" charset="-122"/>
                </a:rPr>
                <a:t>: </a:t>
              </a:r>
              <a:r>
                <a:rPr lang="zh-CN" altLang="en-US" dirty="0">
                  <a:solidFill>
                    <a:schemeClr val="bg1"/>
                  </a:solidFill>
                  <a:ea typeface="宋体" pitchFamily="2" charset="-122"/>
                </a:rPr>
                <a:t>节约成本</a:t>
              </a:r>
              <a:endParaRPr lang="en-US" altLang="zh-CN" dirty="0">
                <a:solidFill>
                  <a:schemeClr val="bg1"/>
                </a:solidFill>
                <a:ea typeface="宋体" pitchFamily="2" charset="-122"/>
              </a:endParaRPr>
            </a:p>
            <a:p>
              <a:r>
                <a:rPr lang="en-US" altLang="zh-CN" dirty="0">
                  <a:solidFill>
                    <a:schemeClr val="bg1"/>
                  </a:solidFill>
                  <a:ea typeface="宋体" pitchFamily="2" charset="-122"/>
                </a:rPr>
                <a:t>  </a:t>
              </a:r>
              <a:r>
                <a:rPr lang="zh-CN" altLang="en-US" dirty="0">
                  <a:solidFill>
                    <a:schemeClr val="bg1"/>
                  </a:solidFill>
                  <a:ea typeface="宋体" pitchFamily="2" charset="-122"/>
                </a:rPr>
                <a:t>增加有效性</a:t>
              </a:r>
              <a:endParaRPr lang="en-US" altLang="zh-CN" dirty="0">
                <a:solidFill>
                  <a:schemeClr val="bg1"/>
                </a:solidFill>
                <a:ea typeface="宋体" pitchFamily="2" charset="-122"/>
              </a:endParaRPr>
            </a:p>
          </p:txBody>
        </p:sp>
      </p:grpSp>
      <p:grpSp>
        <p:nvGrpSpPr>
          <p:cNvPr id="35" name="组合 34"/>
          <p:cNvGrpSpPr/>
          <p:nvPr/>
        </p:nvGrpSpPr>
        <p:grpSpPr>
          <a:xfrm>
            <a:off x="4820841" y="2667000"/>
            <a:ext cx="3528027" cy="771525"/>
            <a:chOff x="4903788" y="2413000"/>
            <a:chExt cx="4704037" cy="1028700"/>
          </a:xfrm>
        </p:grpSpPr>
        <p:pic>
          <p:nvPicPr>
            <p:cNvPr id="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03788" y="2413000"/>
              <a:ext cx="6858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a:spLocks noChangeArrowheads="1"/>
            </p:cNvSpPr>
            <p:nvPr/>
          </p:nvSpPr>
          <p:spPr bwMode="auto">
            <a:xfrm>
              <a:off x="5591829" y="2492895"/>
              <a:ext cx="4015996" cy="943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dirty="0">
                  <a:solidFill>
                    <a:schemeClr val="bg1"/>
                  </a:solidFill>
                  <a:ea typeface="宋体" pitchFamily="2" charset="-122"/>
                </a:rPr>
                <a:t>: </a:t>
              </a:r>
              <a:r>
                <a:rPr lang="zh-CN" altLang="en-US" dirty="0">
                  <a:solidFill>
                    <a:schemeClr val="bg1"/>
                  </a:solidFill>
                  <a:ea typeface="宋体" pitchFamily="2" charset="-122"/>
                </a:rPr>
                <a:t>部门间共享安全评估</a:t>
              </a:r>
              <a:endParaRPr lang="en-US" altLang="zh-CN" dirty="0">
                <a:solidFill>
                  <a:schemeClr val="bg1"/>
                </a:solidFill>
                <a:ea typeface="宋体" pitchFamily="2" charset="-122"/>
              </a:endParaRPr>
            </a:p>
            <a:p>
              <a:r>
                <a:rPr lang="en-US" altLang="zh-CN" dirty="0">
                  <a:solidFill>
                    <a:schemeClr val="bg1"/>
                  </a:solidFill>
                  <a:ea typeface="宋体" pitchFamily="2" charset="-122"/>
                </a:rPr>
                <a:t>  </a:t>
              </a:r>
              <a:r>
                <a:rPr lang="zh-CN" altLang="en-US" dirty="0">
                  <a:solidFill>
                    <a:schemeClr val="bg1"/>
                  </a:solidFill>
                  <a:ea typeface="宋体" pitchFamily="2" charset="-122"/>
                </a:rPr>
                <a:t>与审查结果</a:t>
              </a:r>
              <a:endParaRPr lang="en-US" altLang="zh-CN" dirty="0">
                <a:solidFill>
                  <a:schemeClr val="bg1"/>
                </a:solidFill>
                <a:ea typeface="宋体" pitchFamily="2" charset="-122"/>
              </a:endParaRPr>
            </a:p>
          </p:txBody>
        </p:sp>
      </p:grpSp>
      <p:sp>
        <p:nvSpPr>
          <p:cNvPr id="9" name="TextBox 28"/>
          <p:cNvSpPr txBox="1">
            <a:spLocks noChangeArrowheads="1"/>
          </p:cNvSpPr>
          <p:nvPr/>
        </p:nvSpPr>
        <p:spPr bwMode="auto">
          <a:xfrm>
            <a:off x="1540811" y="1808783"/>
            <a:ext cx="12170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zh-CN" altLang="en-US" dirty="0">
                <a:solidFill>
                  <a:schemeClr val="bg1"/>
                </a:solidFill>
                <a:ea typeface="宋体" pitchFamily="2" charset="-122"/>
              </a:rPr>
              <a:t>政府部门</a:t>
            </a:r>
            <a:endParaRPr lang="en-US" altLang="zh-CN" dirty="0">
              <a:solidFill>
                <a:schemeClr val="bg1"/>
              </a:solidFill>
              <a:ea typeface="宋体" pitchFamily="2" charset="-122"/>
            </a:endParaRPr>
          </a:p>
        </p:txBody>
      </p:sp>
      <p:sp>
        <p:nvSpPr>
          <p:cNvPr id="10" name="TextBox 22"/>
          <p:cNvSpPr txBox="1">
            <a:spLocks noChangeArrowheads="1"/>
          </p:cNvSpPr>
          <p:nvPr/>
        </p:nvSpPr>
        <p:spPr bwMode="auto">
          <a:xfrm>
            <a:off x="1255360" y="4924426"/>
            <a:ext cx="147508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zh-CN" altLang="en-US" dirty="0">
                <a:solidFill>
                  <a:schemeClr val="bg1"/>
                </a:solidFill>
                <a:ea typeface="宋体" pitchFamily="2" charset="-122"/>
              </a:rPr>
              <a:t>公有云服务</a:t>
            </a:r>
            <a:endParaRPr lang="en-US" altLang="zh-CN" dirty="0">
              <a:solidFill>
                <a:schemeClr val="bg1"/>
              </a:solidFill>
              <a:ea typeface="宋体" pitchFamily="2" charset="-122"/>
            </a:endParaRPr>
          </a:p>
        </p:txBody>
      </p:sp>
      <p:sp>
        <p:nvSpPr>
          <p:cNvPr id="14" name="Up Ribbon 36"/>
          <p:cNvSpPr/>
          <p:nvPr/>
        </p:nvSpPr>
        <p:spPr>
          <a:xfrm>
            <a:off x="906208" y="2942946"/>
            <a:ext cx="1894284" cy="925395"/>
          </a:xfrm>
          <a:prstGeom prst="ribbon2">
            <a:avLst/>
          </a:prstGeom>
        </p:spPr>
        <p:style>
          <a:lnRef idx="1">
            <a:schemeClr val="accent4"/>
          </a:lnRef>
          <a:fillRef idx="2">
            <a:schemeClr val="accent4"/>
          </a:fillRef>
          <a:effectRef idx="1">
            <a:schemeClr val="accent4"/>
          </a:effectRef>
          <a:fontRef idx="minor">
            <a:schemeClr val="dk1"/>
          </a:fontRef>
        </p:style>
        <p:txBody>
          <a:bodyPr anchor="ctr"/>
          <a:lstStyle/>
          <a:p>
            <a:pPr algn="ctr">
              <a:defRPr/>
            </a:pPr>
            <a:r>
              <a:rPr lang="zh-CN" altLang="en-US" sz="1400" b="1" dirty="0">
                <a:solidFill>
                  <a:schemeClr val="bg1"/>
                </a:solidFill>
                <a:effectLst>
                  <a:outerShdw blurRad="38100" dist="38100" dir="2700000" algn="tl">
                    <a:srgbClr val="000000">
                      <a:alpha val="43137"/>
                    </a:srgbClr>
                  </a:outerShdw>
                </a:effectLst>
              </a:rPr>
              <a:t>云计算风险管理与</a:t>
            </a:r>
            <a:r>
              <a:rPr lang="zh-CN" altLang="en-US" sz="1400" b="1" dirty="0" smtClean="0">
                <a:solidFill>
                  <a:schemeClr val="bg1"/>
                </a:solidFill>
                <a:effectLst>
                  <a:outerShdw blurRad="38100" dist="38100" dir="2700000" algn="tl">
                    <a:srgbClr val="000000">
                      <a:alpha val="43137"/>
                    </a:srgbClr>
                  </a:outerShdw>
                </a:effectLst>
              </a:rPr>
              <a:t>授权项目</a:t>
            </a:r>
            <a:endParaRPr lang="en-US" sz="1400" b="1" dirty="0">
              <a:solidFill>
                <a:schemeClr val="bg1"/>
              </a:solidFill>
              <a:effectLst>
                <a:outerShdw blurRad="38100" dist="38100" dir="2700000" algn="tl">
                  <a:srgbClr val="000000">
                    <a:alpha val="43137"/>
                  </a:srgbClr>
                </a:outerShdw>
              </a:effectLst>
            </a:endParaRPr>
          </a:p>
        </p:txBody>
      </p:sp>
      <p:grpSp>
        <p:nvGrpSpPr>
          <p:cNvPr id="38" name="组合 37"/>
          <p:cNvGrpSpPr/>
          <p:nvPr/>
        </p:nvGrpSpPr>
        <p:grpSpPr>
          <a:xfrm>
            <a:off x="2523078" y="2305049"/>
            <a:ext cx="2142982" cy="2015727"/>
            <a:chOff x="2503488" y="1930400"/>
            <a:chExt cx="2547937" cy="2583368"/>
          </a:xfrm>
        </p:grpSpPr>
        <p:sp>
          <p:nvSpPr>
            <p:cNvPr id="15" name="Cloud Callout 45"/>
            <p:cNvSpPr/>
            <p:nvPr/>
          </p:nvSpPr>
          <p:spPr>
            <a:xfrm>
              <a:off x="2503488" y="1930400"/>
              <a:ext cx="2547937" cy="2489200"/>
            </a:xfrm>
            <a:prstGeom prst="cloudCallout">
              <a:avLst>
                <a:gd name="adj1" fmla="val -56837"/>
                <a:gd name="adj2" fmla="val 12739"/>
              </a:avLst>
            </a:prstGeom>
          </p:spPr>
          <p:style>
            <a:lnRef idx="1">
              <a:schemeClr val="accent2"/>
            </a:lnRef>
            <a:fillRef idx="2">
              <a:schemeClr val="accent2"/>
            </a:fillRef>
            <a:effectRef idx="1">
              <a:schemeClr val="accent2"/>
            </a:effectRef>
            <a:fontRef idx="minor">
              <a:schemeClr val="dk1"/>
            </a:fontRef>
          </p:style>
          <p:txBody>
            <a:bodyPr anchor="ctr"/>
            <a:lstStyle/>
            <a:p>
              <a:pPr algn="ctr"/>
              <a:endParaRPr lang="zh-CN" altLang="zh-CN" sz="1600">
                <a:solidFill>
                  <a:schemeClr val="bg1"/>
                </a:solidFill>
              </a:endParaRPr>
            </a:p>
          </p:txBody>
        </p:sp>
        <p:sp>
          <p:nvSpPr>
            <p:cNvPr id="16" name="TextBox 46"/>
            <p:cNvSpPr txBox="1">
              <a:spLocks noChangeArrowheads="1"/>
            </p:cNvSpPr>
            <p:nvPr/>
          </p:nvSpPr>
          <p:spPr bwMode="auto">
            <a:xfrm>
              <a:off x="2699792" y="2420888"/>
              <a:ext cx="2289174" cy="2092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pPr marL="214313" indent="-214313">
                <a:buFontTx/>
                <a:buChar char="-"/>
              </a:pPr>
              <a:r>
                <a:rPr lang="zh-CN" altLang="en-US" sz="1600" dirty="0">
                  <a:solidFill>
                    <a:schemeClr val="bg1"/>
                  </a:solidFill>
                  <a:ea typeface="宋体" pitchFamily="2" charset="-122"/>
                </a:rPr>
                <a:t>统一的风险管理</a:t>
              </a:r>
              <a:endParaRPr lang="en-US" altLang="zh-CN" sz="1600" dirty="0">
                <a:solidFill>
                  <a:schemeClr val="bg1"/>
                </a:solidFill>
                <a:ea typeface="宋体" pitchFamily="2" charset="-122"/>
              </a:endParaRPr>
            </a:p>
            <a:p>
              <a:pPr marL="214313" indent="-214313">
                <a:buFontTx/>
                <a:buChar char="-"/>
              </a:pPr>
              <a:r>
                <a:rPr lang="zh-CN" altLang="en-US" sz="1600" dirty="0">
                  <a:solidFill>
                    <a:schemeClr val="bg1"/>
                  </a:solidFill>
                  <a:ea typeface="宋体" pitchFamily="2" charset="-122"/>
                </a:rPr>
                <a:t>授权</a:t>
              </a:r>
              <a:endParaRPr lang="en-US" altLang="zh-CN" sz="1600" dirty="0">
                <a:solidFill>
                  <a:schemeClr val="bg1"/>
                </a:solidFill>
                <a:ea typeface="宋体" pitchFamily="2" charset="-122"/>
              </a:endParaRPr>
            </a:p>
            <a:p>
              <a:pPr marL="214313" indent="-214313">
                <a:buFontTx/>
                <a:buChar char="-"/>
              </a:pPr>
              <a:r>
                <a:rPr lang="zh-CN" altLang="en-US" sz="1600" dirty="0">
                  <a:solidFill>
                    <a:schemeClr val="bg1"/>
                  </a:solidFill>
                  <a:ea typeface="宋体" pitchFamily="2" charset="-122"/>
                </a:rPr>
                <a:t>连续监视</a:t>
              </a:r>
              <a:endParaRPr lang="en-US" altLang="zh-CN" sz="1600" dirty="0">
                <a:solidFill>
                  <a:schemeClr val="bg1"/>
                </a:solidFill>
                <a:ea typeface="宋体" pitchFamily="2" charset="-122"/>
              </a:endParaRPr>
            </a:p>
            <a:p>
              <a:pPr marL="214313" indent="-214313">
                <a:buFontTx/>
                <a:buChar char="-"/>
              </a:pPr>
              <a:r>
                <a:rPr lang="zh-CN" altLang="en-US" sz="1600" dirty="0">
                  <a:solidFill>
                    <a:schemeClr val="bg1"/>
                  </a:solidFill>
                  <a:ea typeface="宋体" pitchFamily="2" charset="-122"/>
                </a:rPr>
                <a:t>政府级安全需求</a:t>
              </a:r>
              <a:endParaRPr lang="en-US" altLang="zh-CN" sz="1600" dirty="0">
                <a:solidFill>
                  <a:schemeClr val="bg1"/>
                </a:solidFill>
                <a:ea typeface="宋体" pitchFamily="2" charset="-122"/>
              </a:endParaRPr>
            </a:p>
          </p:txBody>
        </p:sp>
      </p:grpSp>
      <p:grpSp>
        <p:nvGrpSpPr>
          <p:cNvPr id="37" name="组合 36"/>
          <p:cNvGrpSpPr/>
          <p:nvPr/>
        </p:nvGrpSpPr>
        <p:grpSpPr>
          <a:xfrm>
            <a:off x="4861324" y="4550293"/>
            <a:ext cx="3749276" cy="657501"/>
            <a:chOff x="4957763" y="4924057"/>
            <a:chExt cx="4999035" cy="876668"/>
          </a:xfrm>
        </p:grpSpPr>
        <p:pic>
          <p:nvPicPr>
            <p:cNvPr id="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7763" y="4976813"/>
              <a:ext cx="658812"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1"/>
            <p:cNvSpPr txBox="1">
              <a:spLocks noChangeArrowheads="1"/>
            </p:cNvSpPr>
            <p:nvPr/>
          </p:nvSpPr>
          <p:spPr bwMode="auto">
            <a:xfrm>
              <a:off x="5573711" y="4924057"/>
              <a:ext cx="4383087"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dirty="0">
                  <a:solidFill>
                    <a:schemeClr val="bg1"/>
                  </a:solidFill>
                  <a:ea typeface="宋体" pitchFamily="2" charset="-122"/>
                </a:rPr>
                <a:t>: </a:t>
              </a:r>
              <a:r>
                <a:rPr lang="zh-CN" altLang="en-US" dirty="0">
                  <a:solidFill>
                    <a:schemeClr val="bg1"/>
                  </a:solidFill>
                  <a:ea typeface="宋体" pitchFamily="2" charset="-122"/>
                </a:rPr>
                <a:t>政府部门安全</a:t>
              </a:r>
              <a:r>
                <a:rPr lang="zh-CN" altLang="en-US" dirty="0" smtClean="0">
                  <a:solidFill>
                    <a:schemeClr val="bg1"/>
                  </a:solidFill>
                  <a:ea typeface="宋体" pitchFamily="2" charset="-122"/>
                </a:rPr>
                <a:t>需求统一化</a:t>
              </a:r>
              <a:endParaRPr lang="en-US" altLang="zh-CN" dirty="0">
                <a:solidFill>
                  <a:schemeClr val="bg1"/>
                </a:solidFill>
                <a:ea typeface="宋体" pitchFamily="2" charset="-122"/>
              </a:endParaRPr>
            </a:p>
          </p:txBody>
        </p:sp>
      </p:grpSp>
      <p:sp>
        <p:nvSpPr>
          <p:cNvPr id="23" name="Oval 35"/>
          <p:cNvSpPr/>
          <p:nvPr/>
        </p:nvSpPr>
        <p:spPr bwMode="auto">
          <a:xfrm>
            <a:off x="1350311" y="4705350"/>
            <a:ext cx="190500" cy="200025"/>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sp>
        <p:nvSpPr>
          <p:cNvPr id="24" name="Oval 37"/>
          <p:cNvSpPr/>
          <p:nvPr/>
        </p:nvSpPr>
        <p:spPr bwMode="auto">
          <a:xfrm>
            <a:off x="1693211" y="4705350"/>
            <a:ext cx="190500" cy="200025"/>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sp>
        <p:nvSpPr>
          <p:cNvPr id="25" name="Oval 38"/>
          <p:cNvSpPr/>
          <p:nvPr/>
        </p:nvSpPr>
        <p:spPr bwMode="auto">
          <a:xfrm>
            <a:off x="2505217" y="4724400"/>
            <a:ext cx="190500" cy="200025"/>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sp>
        <p:nvSpPr>
          <p:cNvPr id="26" name="TextBox 15"/>
          <p:cNvSpPr txBox="1">
            <a:spLocks noChangeArrowheads="1"/>
          </p:cNvSpPr>
          <p:nvPr/>
        </p:nvSpPr>
        <p:spPr bwMode="auto">
          <a:xfrm>
            <a:off x="2176605" y="4688682"/>
            <a:ext cx="441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a:solidFill>
                  <a:schemeClr val="bg1"/>
                </a:solidFill>
                <a:ea typeface="宋体" pitchFamily="2" charset="-122"/>
              </a:rPr>
              <a:t>…</a:t>
            </a:r>
          </a:p>
        </p:txBody>
      </p:sp>
      <p:sp>
        <p:nvSpPr>
          <p:cNvPr id="27" name="Oval 41"/>
          <p:cNvSpPr/>
          <p:nvPr/>
        </p:nvSpPr>
        <p:spPr bwMode="auto">
          <a:xfrm>
            <a:off x="1999202" y="4716066"/>
            <a:ext cx="190500" cy="200025"/>
          </a:xfrm>
          <a:prstGeom prst="ellipse">
            <a:avLst/>
          </a:prstGeom>
          <a:solidFill>
            <a:srgbClr val="FFC000"/>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grpSp>
        <p:nvGrpSpPr>
          <p:cNvPr id="39" name="组合 38"/>
          <p:cNvGrpSpPr/>
          <p:nvPr/>
        </p:nvGrpSpPr>
        <p:grpSpPr>
          <a:xfrm>
            <a:off x="1445562" y="3714106"/>
            <a:ext cx="1087554" cy="1039587"/>
            <a:chOff x="1445562" y="3714106"/>
            <a:chExt cx="1087554" cy="1039587"/>
          </a:xfrm>
        </p:grpSpPr>
        <p:cxnSp>
          <p:nvCxnSpPr>
            <p:cNvPr id="17" name="Straight Arrow Connector 47"/>
            <p:cNvCxnSpPr>
              <a:stCxn id="14" idx="2"/>
            </p:cNvCxnSpPr>
            <p:nvPr/>
          </p:nvCxnSpPr>
          <p:spPr>
            <a:xfrm flipH="1">
              <a:off x="1788462" y="3714107"/>
              <a:ext cx="64889" cy="99124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8" name="Straight Arrow Connector 48"/>
            <p:cNvCxnSpPr>
              <a:stCxn id="14" idx="2"/>
              <a:endCxn id="27" idx="0"/>
            </p:cNvCxnSpPr>
            <p:nvPr/>
          </p:nvCxnSpPr>
          <p:spPr>
            <a:xfrm>
              <a:off x="1853351" y="3714107"/>
              <a:ext cx="241102" cy="100196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9" name="Straight Arrow Connector 49"/>
            <p:cNvCxnSpPr>
              <a:stCxn id="14" idx="2"/>
            </p:cNvCxnSpPr>
            <p:nvPr/>
          </p:nvCxnSpPr>
          <p:spPr>
            <a:xfrm flipH="1">
              <a:off x="1445562" y="3714107"/>
              <a:ext cx="407789" cy="991244"/>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8" name="Straight Arrow Connector 43"/>
            <p:cNvCxnSpPr>
              <a:stCxn id="14" idx="2"/>
              <a:endCxn id="25" idx="1"/>
            </p:cNvCxnSpPr>
            <p:nvPr/>
          </p:nvCxnSpPr>
          <p:spPr>
            <a:xfrm>
              <a:off x="1853351" y="3714106"/>
              <a:ext cx="679765" cy="1039587"/>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sp>
        <p:nvSpPr>
          <p:cNvPr id="29" name="Oval 50"/>
          <p:cNvSpPr/>
          <p:nvPr/>
        </p:nvSpPr>
        <p:spPr bwMode="auto">
          <a:xfrm>
            <a:off x="1350311" y="2209800"/>
            <a:ext cx="190500" cy="200025"/>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sp>
        <p:nvSpPr>
          <p:cNvPr id="30" name="Oval 51"/>
          <p:cNvSpPr/>
          <p:nvPr/>
        </p:nvSpPr>
        <p:spPr bwMode="auto">
          <a:xfrm>
            <a:off x="1693211" y="2209800"/>
            <a:ext cx="190500" cy="200025"/>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sp>
        <p:nvSpPr>
          <p:cNvPr id="31" name="Oval 52"/>
          <p:cNvSpPr/>
          <p:nvPr/>
        </p:nvSpPr>
        <p:spPr bwMode="auto">
          <a:xfrm>
            <a:off x="2513552" y="2228850"/>
            <a:ext cx="190500" cy="200025"/>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sp>
        <p:nvSpPr>
          <p:cNvPr id="32" name="TextBox 6"/>
          <p:cNvSpPr txBox="1">
            <a:spLocks noChangeArrowheads="1"/>
          </p:cNvSpPr>
          <p:nvPr/>
        </p:nvSpPr>
        <p:spPr bwMode="auto">
          <a:xfrm>
            <a:off x="2184940" y="2201466"/>
            <a:ext cx="44114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a:solidFill>
                  <a:schemeClr val="bg1"/>
                </a:solidFill>
                <a:ea typeface="宋体" pitchFamily="2" charset="-122"/>
              </a:rPr>
              <a:t>…</a:t>
            </a:r>
          </a:p>
        </p:txBody>
      </p:sp>
      <p:sp>
        <p:nvSpPr>
          <p:cNvPr id="33" name="Oval 54"/>
          <p:cNvSpPr/>
          <p:nvPr/>
        </p:nvSpPr>
        <p:spPr bwMode="auto">
          <a:xfrm>
            <a:off x="2015871" y="2212181"/>
            <a:ext cx="190500" cy="200025"/>
          </a:xfrm>
          <a:prstGeom prst="ellipse">
            <a:avLst/>
          </a:prstGeom>
          <a:solidFill>
            <a:schemeClr val="accent6"/>
          </a:solidFill>
        </p:spPr>
        <p:style>
          <a:lnRef idx="2">
            <a:schemeClr val="dk1"/>
          </a:lnRef>
          <a:fillRef idx="1">
            <a:schemeClr val="lt1"/>
          </a:fillRef>
          <a:effectRef idx="0">
            <a:schemeClr val="dk1"/>
          </a:effectRef>
          <a:fontRef idx="minor">
            <a:schemeClr val="dk1"/>
          </a:fontRef>
        </p:style>
        <p:txBody>
          <a:bodyPr anchor="ctr"/>
          <a:lstStyle/>
          <a:p>
            <a:pPr algn="ctr"/>
            <a:endParaRPr lang="zh-CN" altLang="zh-CN" sz="2000">
              <a:solidFill>
                <a:schemeClr val="bg1"/>
              </a:solidFill>
            </a:endParaRPr>
          </a:p>
        </p:txBody>
      </p:sp>
      <p:grpSp>
        <p:nvGrpSpPr>
          <p:cNvPr id="40" name="组合 39"/>
          <p:cNvGrpSpPr/>
          <p:nvPr/>
        </p:nvGrpSpPr>
        <p:grpSpPr>
          <a:xfrm>
            <a:off x="1512913" y="2380534"/>
            <a:ext cx="1113173" cy="562415"/>
            <a:chOff x="1512913" y="2380534"/>
            <a:chExt cx="1113173" cy="562415"/>
          </a:xfrm>
        </p:grpSpPr>
        <p:cxnSp>
          <p:nvCxnSpPr>
            <p:cNvPr id="11" name="Straight Arrow Connector 13"/>
            <p:cNvCxnSpPr>
              <a:stCxn id="29" idx="5"/>
            </p:cNvCxnSpPr>
            <p:nvPr/>
          </p:nvCxnSpPr>
          <p:spPr>
            <a:xfrm>
              <a:off x="1512913" y="2380534"/>
              <a:ext cx="109457" cy="562415"/>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2" name="Straight Arrow Connector 14"/>
            <p:cNvCxnSpPr>
              <a:stCxn id="30" idx="4"/>
              <a:endCxn id="14" idx="0"/>
            </p:cNvCxnSpPr>
            <p:nvPr/>
          </p:nvCxnSpPr>
          <p:spPr>
            <a:xfrm>
              <a:off x="1788462" y="2409825"/>
              <a:ext cx="64889" cy="53312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3" name="Straight Arrow Connector 20"/>
            <p:cNvCxnSpPr>
              <a:stCxn id="32" idx="3"/>
            </p:cNvCxnSpPr>
            <p:nvPr/>
          </p:nvCxnSpPr>
          <p:spPr>
            <a:xfrm flipH="1">
              <a:off x="2206372" y="2401521"/>
              <a:ext cx="419714" cy="541428"/>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4" name="Straight Arrow Connector 63"/>
            <p:cNvCxnSpPr>
              <a:stCxn id="33" idx="4"/>
            </p:cNvCxnSpPr>
            <p:nvPr/>
          </p:nvCxnSpPr>
          <p:spPr>
            <a:xfrm flipH="1">
              <a:off x="2015871" y="2412208"/>
              <a:ext cx="95250" cy="530741"/>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grpSp>
      <p:grpSp>
        <p:nvGrpSpPr>
          <p:cNvPr id="36" name="组合 35"/>
          <p:cNvGrpSpPr/>
          <p:nvPr/>
        </p:nvGrpSpPr>
        <p:grpSpPr>
          <a:xfrm>
            <a:off x="4795837" y="3537986"/>
            <a:ext cx="3814764" cy="782791"/>
            <a:chOff x="4870450" y="3574317"/>
            <a:chExt cx="4755045" cy="1043721"/>
          </a:xfrm>
        </p:grpSpPr>
        <p:pic>
          <p:nvPicPr>
            <p:cNvPr id="2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70450" y="3614738"/>
              <a:ext cx="842963" cy="100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TextBox 21"/>
            <p:cNvSpPr txBox="1">
              <a:spLocks noChangeArrowheads="1"/>
            </p:cNvSpPr>
            <p:nvPr/>
          </p:nvSpPr>
          <p:spPr bwMode="auto">
            <a:xfrm>
              <a:off x="5616575" y="3574317"/>
              <a:ext cx="4008920" cy="533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b="1">
                  <a:solidFill>
                    <a:schemeClr val="tx1"/>
                  </a:solidFill>
                  <a:latin typeface="Arial" pitchFamily="34" charset="0"/>
                </a:defRPr>
              </a:lvl1pPr>
              <a:lvl2pPr marL="742950" indent="-285750">
                <a:defRPr sz="2000" b="1">
                  <a:solidFill>
                    <a:schemeClr val="tx1"/>
                  </a:solidFill>
                  <a:latin typeface="Arial" pitchFamily="34" charset="0"/>
                </a:defRPr>
              </a:lvl2pPr>
              <a:lvl3pPr marL="1143000" indent="-228600">
                <a:defRPr sz="2000" b="1">
                  <a:solidFill>
                    <a:schemeClr val="tx1"/>
                  </a:solidFill>
                  <a:latin typeface="Arial" pitchFamily="34" charset="0"/>
                </a:defRPr>
              </a:lvl3pPr>
              <a:lvl4pPr marL="1600200" indent="-228600">
                <a:defRPr sz="2000" b="1">
                  <a:solidFill>
                    <a:schemeClr val="tx1"/>
                  </a:solidFill>
                  <a:latin typeface="Arial" pitchFamily="34" charset="0"/>
                </a:defRPr>
              </a:lvl4pPr>
              <a:lvl5pPr marL="2057400" indent="-228600">
                <a:defRPr sz="2000" b="1">
                  <a:solidFill>
                    <a:schemeClr val="tx1"/>
                  </a:solidFill>
                  <a:latin typeface="Arial" pitchFamily="34" charset="0"/>
                </a:defRPr>
              </a:lvl5pPr>
              <a:lvl6pPr marL="2514600" indent="-228600" fontAlgn="base">
                <a:spcBef>
                  <a:spcPct val="0"/>
                </a:spcBef>
                <a:spcAft>
                  <a:spcPct val="0"/>
                </a:spcAft>
                <a:defRPr sz="2000" b="1">
                  <a:solidFill>
                    <a:schemeClr val="tx1"/>
                  </a:solidFill>
                  <a:latin typeface="Arial" pitchFamily="34" charset="0"/>
                </a:defRPr>
              </a:lvl6pPr>
              <a:lvl7pPr marL="2971800" indent="-228600" fontAlgn="base">
                <a:spcBef>
                  <a:spcPct val="0"/>
                </a:spcBef>
                <a:spcAft>
                  <a:spcPct val="0"/>
                </a:spcAft>
                <a:defRPr sz="2000" b="1">
                  <a:solidFill>
                    <a:schemeClr val="tx1"/>
                  </a:solidFill>
                  <a:latin typeface="Arial" pitchFamily="34" charset="0"/>
                </a:defRPr>
              </a:lvl7pPr>
              <a:lvl8pPr marL="3429000" indent="-228600" fontAlgn="base">
                <a:spcBef>
                  <a:spcPct val="0"/>
                </a:spcBef>
                <a:spcAft>
                  <a:spcPct val="0"/>
                </a:spcAft>
                <a:defRPr sz="2000" b="1">
                  <a:solidFill>
                    <a:schemeClr val="tx1"/>
                  </a:solidFill>
                  <a:latin typeface="Arial" pitchFamily="34" charset="0"/>
                </a:defRPr>
              </a:lvl8pPr>
              <a:lvl9pPr marL="3886200" indent="-228600" fontAlgn="base">
                <a:spcBef>
                  <a:spcPct val="0"/>
                </a:spcBef>
                <a:spcAft>
                  <a:spcPct val="0"/>
                </a:spcAft>
                <a:defRPr sz="2000" b="1">
                  <a:solidFill>
                    <a:schemeClr val="tx1"/>
                  </a:solidFill>
                  <a:latin typeface="Arial" pitchFamily="34" charset="0"/>
                </a:defRPr>
              </a:lvl9pPr>
            </a:lstStyle>
            <a:p>
              <a:r>
                <a:rPr lang="en-US" altLang="zh-CN" dirty="0">
                  <a:solidFill>
                    <a:schemeClr val="bg1"/>
                  </a:solidFill>
                  <a:ea typeface="宋体" pitchFamily="2" charset="-122"/>
                </a:rPr>
                <a:t>: </a:t>
              </a:r>
              <a:r>
                <a:rPr lang="zh-CN" altLang="en-US" dirty="0">
                  <a:solidFill>
                    <a:schemeClr val="bg1"/>
                  </a:solidFill>
                  <a:ea typeface="宋体" pitchFamily="2" charset="-122"/>
                </a:rPr>
                <a:t>加快部门采购公有</a:t>
              </a:r>
              <a:r>
                <a:rPr lang="zh-CN" altLang="en-US" dirty="0" smtClean="0">
                  <a:solidFill>
                    <a:schemeClr val="bg1"/>
                  </a:solidFill>
                  <a:ea typeface="宋体" pitchFamily="2" charset="-122"/>
                </a:rPr>
                <a:t>云过程</a:t>
              </a:r>
              <a:endParaRPr lang="en-US" altLang="zh-CN" dirty="0">
                <a:solidFill>
                  <a:schemeClr val="bg1"/>
                </a:solidFill>
                <a:ea typeface="宋体" pitchFamily="2" charset="-122"/>
              </a:endParaRPr>
            </a:p>
          </p:txBody>
        </p:sp>
      </p:grpSp>
      <p:sp>
        <p:nvSpPr>
          <p:cNvPr id="41" name="灯片编号占位符 40"/>
          <p:cNvSpPr>
            <a:spLocks noGrp="1"/>
          </p:cNvSpPr>
          <p:nvPr>
            <p:ph type="sldNum" sz="quarter" idx="10"/>
          </p:nvPr>
        </p:nvSpPr>
        <p:spPr/>
        <p:txBody>
          <a:bodyPr/>
          <a:lstStyle/>
          <a:p>
            <a:pPr>
              <a:defRPr/>
            </a:pPr>
            <a:fld id="{5D57EEC1-5C37-47EC-80A5-3696AC0408E3}" type="slidenum">
              <a:rPr lang="en-US" altLang="en-US" smtClean="0"/>
              <a:pPr>
                <a:defRPr/>
              </a:pPr>
              <a:t>34</a:t>
            </a:fld>
            <a:endParaRPr lang="en-US" altLang="en-US" dirty="0"/>
          </a:p>
        </p:txBody>
      </p:sp>
    </p:spTree>
    <p:extLst>
      <p:ext uri="{BB962C8B-B14F-4D97-AF65-F5344CB8AC3E}">
        <p14:creationId xmlns:p14="http://schemas.microsoft.com/office/powerpoint/2010/main" val="233881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p:tgtEl>
                                          <p:spTgt spid="39"/>
                                        </p:tgtEl>
                                        <p:attrNameLst>
                                          <p:attrName>ppt_y</p:attrName>
                                        </p:attrNameLst>
                                      </p:cBhvr>
                                      <p:tavLst>
                                        <p:tav tm="0">
                                          <p:val>
                                            <p:strVal val="#ppt_y-#ppt_h*1.125000"/>
                                          </p:val>
                                        </p:tav>
                                        <p:tav tm="100000">
                                          <p:val>
                                            <p:strVal val="#ppt_y"/>
                                          </p:val>
                                        </p:tav>
                                      </p:tavLst>
                                    </p:anim>
                                    <p:animEffect transition="in" filter="wipe(down)">
                                      <p:cBhvr>
                                        <p:cTn id="8" dur="500"/>
                                        <p:tgtEl>
                                          <p:spTgt spid="39"/>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1" fill="hold" nodeType="clickEffect">
                                  <p:stCondLst>
                                    <p:cond delay="0"/>
                                  </p:stCondLst>
                                  <p:childTnLst>
                                    <p:set>
                                      <p:cBhvr>
                                        <p:cTn id="12" dur="1" fill="hold">
                                          <p:stCondLst>
                                            <p:cond delay="0"/>
                                          </p:stCondLst>
                                        </p:cTn>
                                        <p:tgtEl>
                                          <p:spTgt spid="40"/>
                                        </p:tgtEl>
                                        <p:attrNameLst>
                                          <p:attrName>style.visibility</p:attrName>
                                        </p:attrNameLst>
                                      </p:cBhvr>
                                      <p:to>
                                        <p:strVal val="visible"/>
                                      </p:to>
                                    </p:set>
                                    <p:anim calcmode="lin" valueType="num">
                                      <p:cBhvr additive="base">
                                        <p:cTn id="13" dur="500"/>
                                        <p:tgtEl>
                                          <p:spTgt spid="40"/>
                                        </p:tgtEl>
                                        <p:attrNameLst>
                                          <p:attrName>ppt_y</p:attrName>
                                        </p:attrNameLst>
                                      </p:cBhvr>
                                      <p:tavLst>
                                        <p:tav tm="0">
                                          <p:val>
                                            <p:strVal val="#ppt_y-#ppt_h*1.125000"/>
                                          </p:val>
                                        </p:tav>
                                        <p:tav tm="100000">
                                          <p:val>
                                            <p:strVal val="#ppt_y"/>
                                          </p:val>
                                        </p:tav>
                                      </p:tavLst>
                                    </p:anim>
                                    <p:animEffect transition="in" filter="wipe(down)">
                                      <p:cBhvr>
                                        <p:cTn id="14" dur="500"/>
                                        <p:tgtEl>
                                          <p:spTgt spid="40"/>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wipe(left)">
                                      <p:cBhvr>
                                        <p:cTn id="19" dur="500"/>
                                        <p:tgtEl>
                                          <p:spTgt spid="38"/>
                                        </p:tgtEl>
                                      </p:cBhvr>
                                    </p:animEffect>
                                  </p:childTnLst>
                                </p:cTn>
                              </p:par>
                            </p:childTnLst>
                          </p:cTn>
                        </p:par>
                        <p:par>
                          <p:cTn id="20" fill="hold">
                            <p:stCondLst>
                              <p:cond delay="500"/>
                            </p:stCondLst>
                            <p:childTnLst>
                              <p:par>
                                <p:cTn id="21" presetID="2" presetClass="entr" presetSubtype="3"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0-#ppt_h/2"/>
                                          </p:val>
                                        </p:tav>
                                        <p:tav tm="100000">
                                          <p:val>
                                            <p:strVal val="#ppt_y"/>
                                          </p:val>
                                        </p:tav>
                                      </p:tavLst>
                                    </p:anim>
                                  </p:childTnLst>
                                </p:cTn>
                              </p:par>
                            </p:childTnLst>
                          </p:cTn>
                        </p:par>
                        <p:par>
                          <p:cTn id="25" fill="hold">
                            <p:stCondLst>
                              <p:cond delay="1000"/>
                            </p:stCondLst>
                            <p:childTnLst>
                              <p:par>
                                <p:cTn id="26" presetID="2" presetClass="entr" presetSubtype="2" fill="hold" nodeType="after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1+#ppt_w/2"/>
                                          </p:val>
                                        </p:tav>
                                        <p:tav tm="100000">
                                          <p:val>
                                            <p:strVal val="#ppt_x"/>
                                          </p:val>
                                        </p:tav>
                                      </p:tavLst>
                                    </p:anim>
                                    <p:anim calcmode="lin" valueType="num">
                                      <p:cBhvr additive="base">
                                        <p:cTn id="29" dur="500" fill="hold"/>
                                        <p:tgtEl>
                                          <p:spTgt spid="35"/>
                                        </p:tgtEl>
                                        <p:attrNameLst>
                                          <p:attrName>ppt_y</p:attrName>
                                        </p:attrNameLst>
                                      </p:cBhvr>
                                      <p:tavLst>
                                        <p:tav tm="0">
                                          <p:val>
                                            <p:strVal val="#ppt_y"/>
                                          </p:val>
                                        </p:tav>
                                        <p:tav tm="100000">
                                          <p:val>
                                            <p:strVal val="#ppt_y"/>
                                          </p:val>
                                        </p:tav>
                                      </p:tavLst>
                                    </p:anim>
                                  </p:childTnLst>
                                </p:cTn>
                              </p:par>
                            </p:childTnLst>
                          </p:cTn>
                        </p:par>
                        <p:par>
                          <p:cTn id="30" fill="hold">
                            <p:stCondLst>
                              <p:cond delay="1500"/>
                            </p:stCondLst>
                            <p:childTnLst>
                              <p:par>
                                <p:cTn id="31" presetID="2" presetClass="entr" presetSubtype="2"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500" fill="hold"/>
                                        <p:tgtEl>
                                          <p:spTgt spid="36"/>
                                        </p:tgtEl>
                                        <p:attrNameLst>
                                          <p:attrName>ppt_x</p:attrName>
                                        </p:attrNameLst>
                                      </p:cBhvr>
                                      <p:tavLst>
                                        <p:tav tm="0">
                                          <p:val>
                                            <p:strVal val="1+#ppt_w/2"/>
                                          </p:val>
                                        </p:tav>
                                        <p:tav tm="100000">
                                          <p:val>
                                            <p:strVal val="#ppt_x"/>
                                          </p:val>
                                        </p:tav>
                                      </p:tavLst>
                                    </p:anim>
                                    <p:anim calcmode="lin" valueType="num">
                                      <p:cBhvr additive="base">
                                        <p:cTn id="34" dur="500" fill="hold"/>
                                        <p:tgtEl>
                                          <p:spTgt spid="36"/>
                                        </p:tgtEl>
                                        <p:attrNameLst>
                                          <p:attrName>ppt_y</p:attrName>
                                        </p:attrNameLst>
                                      </p:cBhvr>
                                      <p:tavLst>
                                        <p:tav tm="0">
                                          <p:val>
                                            <p:strVal val="#ppt_y"/>
                                          </p:val>
                                        </p:tav>
                                        <p:tav tm="100000">
                                          <p:val>
                                            <p:strVal val="#ppt_y"/>
                                          </p:val>
                                        </p:tav>
                                      </p:tavLst>
                                    </p:anim>
                                  </p:childTnLst>
                                </p:cTn>
                              </p:par>
                            </p:childTnLst>
                          </p:cTn>
                        </p:par>
                        <p:par>
                          <p:cTn id="35" fill="hold">
                            <p:stCondLst>
                              <p:cond delay="2000"/>
                            </p:stCondLst>
                            <p:childTnLst>
                              <p:par>
                                <p:cTn id="36" presetID="2" presetClass="entr" presetSubtype="6" fill="hold" nodeType="afterEffect">
                                  <p:stCondLst>
                                    <p:cond delay="0"/>
                                  </p:stCondLst>
                                  <p:childTnLst>
                                    <p:set>
                                      <p:cBhvr>
                                        <p:cTn id="37" dur="1" fill="hold">
                                          <p:stCondLst>
                                            <p:cond delay="0"/>
                                          </p:stCondLst>
                                        </p:cTn>
                                        <p:tgtEl>
                                          <p:spTgt spid="37"/>
                                        </p:tgtEl>
                                        <p:attrNameLst>
                                          <p:attrName>style.visibility</p:attrName>
                                        </p:attrNameLst>
                                      </p:cBhvr>
                                      <p:to>
                                        <p:strVal val="visible"/>
                                      </p:to>
                                    </p:set>
                                    <p:anim calcmode="lin" valueType="num">
                                      <p:cBhvr additive="base">
                                        <p:cTn id="38" dur="500" fill="hold"/>
                                        <p:tgtEl>
                                          <p:spTgt spid="37"/>
                                        </p:tgtEl>
                                        <p:attrNameLst>
                                          <p:attrName>ppt_x</p:attrName>
                                        </p:attrNameLst>
                                      </p:cBhvr>
                                      <p:tavLst>
                                        <p:tav tm="0">
                                          <p:val>
                                            <p:strVal val="1+#ppt_w/2"/>
                                          </p:val>
                                        </p:tav>
                                        <p:tav tm="100000">
                                          <p:val>
                                            <p:strVal val="#ppt_x"/>
                                          </p:val>
                                        </p:tav>
                                      </p:tavLst>
                                    </p:anim>
                                    <p:anim calcmode="lin" valueType="num">
                                      <p:cBhvr additive="base">
                                        <p:cTn id="39"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美国联邦政府云计算安全审查</a:t>
            </a:r>
            <a:r>
              <a:rPr lang="en-US" altLang="zh-CN" sz="2800" dirty="0"/>
              <a:t>——</a:t>
            </a:r>
            <a:r>
              <a:rPr lang="en-US" altLang="zh-CN" sz="2800" dirty="0" err="1"/>
              <a:t>FedRAMP</a:t>
            </a:r>
            <a:endParaRPr lang="zh-CN" altLang="en-US" sz="2800" dirty="0"/>
          </a:p>
        </p:txBody>
      </p:sp>
      <p:sp>
        <p:nvSpPr>
          <p:cNvPr id="3" name="内容占位符 2"/>
          <p:cNvSpPr>
            <a:spLocks noGrp="1"/>
          </p:cNvSpPr>
          <p:nvPr>
            <p:ph idx="1"/>
          </p:nvPr>
        </p:nvSpPr>
        <p:spPr>
          <a:xfrm>
            <a:off x="350785" y="1374361"/>
            <a:ext cx="8153400" cy="1029205"/>
          </a:xfrm>
        </p:spPr>
        <p:txBody>
          <a:bodyPr/>
          <a:lstStyle/>
          <a:p>
            <a:r>
              <a:rPr lang="en-US" altLang="zh-CN" sz="2400" b="0" dirty="0" err="1"/>
              <a:t>FedRAMP</a:t>
            </a:r>
            <a:r>
              <a:rPr lang="zh-CN" altLang="en-US" sz="2400" b="0" dirty="0"/>
              <a:t>的全称为</a:t>
            </a:r>
            <a:r>
              <a:rPr lang="en-US" altLang="zh-CN" sz="2400" b="0" dirty="0"/>
              <a:t>Federal Risk and Authorization Management </a:t>
            </a:r>
            <a:r>
              <a:rPr lang="en-US" altLang="zh-CN" sz="2400" b="0" dirty="0" smtClean="0"/>
              <a:t>Program</a:t>
            </a:r>
            <a:r>
              <a:rPr lang="zh-CN" altLang="en-US" sz="2400" b="0" dirty="0"/>
              <a:t>联邦风险及授权管理计划</a:t>
            </a:r>
          </a:p>
        </p:txBody>
      </p:sp>
      <p:sp>
        <p:nvSpPr>
          <p:cNvPr id="5" name="内容占位符 2"/>
          <p:cNvSpPr txBox="1">
            <a:spLocks/>
          </p:cNvSpPr>
          <p:nvPr/>
        </p:nvSpPr>
        <p:spPr bwMode="auto">
          <a:xfrm>
            <a:off x="914399" y="2255157"/>
            <a:ext cx="7433031" cy="1299455"/>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a:solidFill>
                  <a:schemeClr val="bg1"/>
                </a:solidFill>
                <a:latin typeface="+mn-lt"/>
                <a:ea typeface="+mn-ea"/>
                <a:cs typeface="+mn-cs"/>
              </a:defRPr>
            </a:lvl1pPr>
            <a:lvl2pPr marL="750888" indent="-285750" algn="l" rtl="0" eaLnBrk="1" fontAlgn="base" hangingPunct="1">
              <a:spcBef>
                <a:spcPct val="25000"/>
              </a:spcBef>
              <a:spcAft>
                <a:spcPct val="15000"/>
              </a:spcAft>
              <a:buClr>
                <a:schemeClr val="accent2"/>
              </a:buClr>
              <a:buFont typeface="Arial" pitchFamily="34" charset="0"/>
              <a:defRPr sz="1600">
                <a:solidFill>
                  <a:schemeClr val="bg1"/>
                </a:solidFill>
                <a:latin typeface="+mn-lt"/>
                <a:cs typeface="+mn-cs"/>
              </a:defRPr>
            </a:lvl2pPr>
            <a:lvl3pPr marL="1143000" indent="-228600" algn="l" rtl="0" eaLnBrk="1" fontAlgn="base" hangingPunct="1">
              <a:spcBef>
                <a:spcPct val="20000"/>
              </a:spcBef>
              <a:spcAft>
                <a:spcPct val="0"/>
              </a:spcAft>
              <a:buClr>
                <a:schemeClr val="accent2"/>
              </a:buClr>
              <a:buFont typeface="Arial" pitchFamily="34" charset="0"/>
              <a:defRPr sz="1600">
                <a:solidFill>
                  <a:schemeClr val="bg1"/>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pitchFamily="34"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a:lstStyle>
          <a:p>
            <a:pPr>
              <a:lnSpc>
                <a:spcPts val="3200"/>
              </a:lnSpc>
            </a:pPr>
            <a:r>
              <a:rPr lang="en-US" altLang="zh-CN" sz="2400" dirty="0" err="1">
                <a:solidFill>
                  <a:srgbClr val="002060"/>
                </a:solidFill>
                <a:latin typeface="微软雅黑" pitchFamily="34" charset="-122"/>
                <a:ea typeface="微软雅黑" pitchFamily="34" charset="-122"/>
              </a:rPr>
              <a:t>FedRAMP</a:t>
            </a:r>
            <a:r>
              <a:rPr lang="zh-CN" altLang="en-US" sz="2400" dirty="0">
                <a:solidFill>
                  <a:srgbClr val="002060"/>
                </a:solidFill>
                <a:latin typeface="微软雅黑" pitchFamily="34" charset="-122"/>
                <a:ea typeface="微软雅黑" pitchFamily="34" charset="-122"/>
              </a:rPr>
              <a:t>是美国政府项目，其目的是提供一个</a:t>
            </a:r>
            <a:r>
              <a:rPr lang="zh-CN" altLang="en-US" sz="2400" dirty="0">
                <a:solidFill>
                  <a:srgbClr val="C00000"/>
                </a:solidFill>
                <a:latin typeface="微软雅黑" pitchFamily="34" charset="-122"/>
                <a:ea typeface="微软雅黑" pitchFamily="34" charset="-122"/>
              </a:rPr>
              <a:t>标准化</a:t>
            </a:r>
            <a:r>
              <a:rPr lang="zh-CN" altLang="en-US" sz="2400" dirty="0">
                <a:solidFill>
                  <a:srgbClr val="002060"/>
                </a:solidFill>
                <a:latin typeface="微软雅黑" pitchFamily="34" charset="-122"/>
                <a:ea typeface="微软雅黑" pitchFamily="34" charset="-122"/>
              </a:rPr>
              <a:t>的方法来对云计算产品和服务进行</a:t>
            </a:r>
            <a:r>
              <a:rPr lang="zh-CN" altLang="en-US" sz="2400" dirty="0">
                <a:solidFill>
                  <a:srgbClr val="C00000"/>
                </a:solidFill>
                <a:latin typeface="微软雅黑" pitchFamily="34" charset="-122"/>
                <a:ea typeface="微软雅黑" pitchFamily="34" charset="-122"/>
              </a:rPr>
              <a:t>安全评估、授权与连续</a:t>
            </a:r>
            <a:r>
              <a:rPr lang="zh-CN" altLang="en-US" sz="2400" dirty="0" smtClean="0">
                <a:solidFill>
                  <a:srgbClr val="C00000"/>
                </a:solidFill>
                <a:latin typeface="微软雅黑" pitchFamily="34" charset="-122"/>
                <a:ea typeface="微软雅黑" pitchFamily="34" charset="-122"/>
              </a:rPr>
              <a:t>监视</a:t>
            </a:r>
            <a:endParaRPr lang="zh-CN" altLang="en-US" sz="2400" dirty="0">
              <a:solidFill>
                <a:srgbClr val="C00000"/>
              </a:solidFill>
              <a:latin typeface="微软雅黑" pitchFamily="34" charset="-122"/>
              <a:ea typeface="微软雅黑" pitchFamily="34" charset="-122"/>
            </a:endParaRPr>
          </a:p>
        </p:txBody>
      </p:sp>
      <p:sp>
        <p:nvSpPr>
          <p:cNvPr id="6" name="内容占位符 2"/>
          <p:cNvSpPr txBox="1">
            <a:spLocks/>
          </p:cNvSpPr>
          <p:nvPr/>
        </p:nvSpPr>
        <p:spPr bwMode="auto">
          <a:xfrm>
            <a:off x="914399" y="3629208"/>
            <a:ext cx="5596797" cy="1741970"/>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a:solidFill>
                  <a:schemeClr val="bg1"/>
                </a:solidFill>
                <a:latin typeface="+mn-lt"/>
                <a:ea typeface="+mn-ea"/>
                <a:cs typeface="+mn-cs"/>
              </a:defRPr>
            </a:lvl1pPr>
            <a:lvl2pPr marL="750888" indent="-285750" algn="l" rtl="0" eaLnBrk="1" fontAlgn="base" hangingPunct="1">
              <a:spcBef>
                <a:spcPct val="25000"/>
              </a:spcBef>
              <a:spcAft>
                <a:spcPct val="15000"/>
              </a:spcAft>
              <a:buClr>
                <a:schemeClr val="accent2"/>
              </a:buClr>
              <a:buFont typeface="Arial" pitchFamily="34" charset="0"/>
              <a:defRPr sz="1600">
                <a:solidFill>
                  <a:schemeClr val="bg1"/>
                </a:solidFill>
                <a:latin typeface="+mn-lt"/>
                <a:cs typeface="+mn-cs"/>
              </a:defRPr>
            </a:lvl2pPr>
            <a:lvl3pPr marL="1143000" indent="-228600" algn="l" rtl="0" eaLnBrk="1" fontAlgn="base" hangingPunct="1">
              <a:spcBef>
                <a:spcPct val="20000"/>
              </a:spcBef>
              <a:spcAft>
                <a:spcPct val="0"/>
              </a:spcAft>
              <a:buClr>
                <a:schemeClr val="accent2"/>
              </a:buClr>
              <a:buFont typeface="Arial" pitchFamily="34" charset="0"/>
              <a:defRPr sz="1600">
                <a:solidFill>
                  <a:schemeClr val="bg1"/>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pitchFamily="34"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a:lstStyle>
          <a:p>
            <a:pPr>
              <a:lnSpc>
                <a:spcPts val="3400"/>
              </a:lnSpc>
            </a:pPr>
            <a:r>
              <a:rPr lang="en-US" altLang="zh-CN" sz="2400" dirty="0">
                <a:solidFill>
                  <a:srgbClr val="002060"/>
                </a:solidFill>
                <a:latin typeface="微软雅黑" pitchFamily="34" charset="-122"/>
                <a:ea typeface="微软雅黑" pitchFamily="34" charset="-122"/>
              </a:rPr>
              <a:t>2011</a:t>
            </a:r>
            <a:r>
              <a:rPr lang="zh-CN" altLang="en-US" sz="2400" dirty="0">
                <a:solidFill>
                  <a:srgbClr val="002060"/>
                </a:solidFill>
                <a:latin typeface="微软雅黑" pitchFamily="34" charset="-122"/>
                <a:ea typeface="微软雅黑" pitchFamily="34" charset="-122"/>
              </a:rPr>
              <a:t>年</a:t>
            </a:r>
            <a:r>
              <a:rPr lang="en-US" altLang="zh-CN" sz="2400" dirty="0">
                <a:solidFill>
                  <a:srgbClr val="002060"/>
                </a:solidFill>
                <a:latin typeface="微软雅黑" pitchFamily="34" charset="-122"/>
                <a:ea typeface="微软雅黑" pitchFamily="34" charset="-122"/>
              </a:rPr>
              <a:t>12</a:t>
            </a:r>
            <a:r>
              <a:rPr lang="zh-CN" altLang="en-US" sz="2400" dirty="0">
                <a:solidFill>
                  <a:srgbClr val="002060"/>
                </a:solidFill>
                <a:latin typeface="微软雅黑" pitchFamily="34" charset="-122"/>
                <a:ea typeface="微软雅黑" pitchFamily="34" charset="-122"/>
              </a:rPr>
              <a:t>月</a:t>
            </a:r>
            <a:r>
              <a:rPr lang="en-US" altLang="zh-CN" sz="2400" dirty="0">
                <a:solidFill>
                  <a:srgbClr val="002060"/>
                </a:solidFill>
                <a:latin typeface="微软雅黑" pitchFamily="34" charset="-122"/>
                <a:ea typeface="微软雅黑" pitchFamily="34" charset="-122"/>
              </a:rPr>
              <a:t>8</a:t>
            </a:r>
            <a:r>
              <a:rPr lang="zh-CN" altLang="en-US" sz="2400" dirty="0">
                <a:solidFill>
                  <a:srgbClr val="002060"/>
                </a:solidFill>
                <a:latin typeface="微软雅黑" pitchFamily="34" charset="-122"/>
                <a:ea typeface="微软雅黑" pitchFamily="34" charset="-122"/>
              </a:rPr>
              <a:t>号，美国联邦预算管理局给美国联邦政府首席信息官以及各级政府部门首席信息官发布一个官方备忘录，从而宣布</a:t>
            </a:r>
            <a:r>
              <a:rPr lang="en-US" altLang="zh-CN" sz="2400" dirty="0" err="1">
                <a:solidFill>
                  <a:srgbClr val="002060"/>
                </a:solidFill>
                <a:latin typeface="微软雅黑" pitchFamily="34" charset="-122"/>
                <a:ea typeface="微软雅黑" pitchFamily="34" charset="-122"/>
              </a:rPr>
              <a:t>FedRAMP</a:t>
            </a:r>
            <a:r>
              <a:rPr lang="zh-CN" altLang="en-US" sz="2400" dirty="0">
                <a:solidFill>
                  <a:srgbClr val="002060"/>
                </a:solidFill>
                <a:latin typeface="微软雅黑" pitchFamily="34" charset="-122"/>
                <a:ea typeface="微软雅黑" pitchFamily="34" charset="-122"/>
              </a:rPr>
              <a:t>项目正式生效，并在</a:t>
            </a:r>
            <a:r>
              <a:rPr lang="zh-CN" altLang="en-US" sz="2400" dirty="0">
                <a:solidFill>
                  <a:srgbClr val="C00000"/>
                </a:solidFill>
                <a:latin typeface="微软雅黑" pitchFamily="34" charset="-122"/>
                <a:ea typeface="微软雅黑" pitchFamily="34" charset="-122"/>
              </a:rPr>
              <a:t>政府部门内强制</a:t>
            </a:r>
            <a:r>
              <a:rPr lang="zh-CN" altLang="en-US" sz="2400" dirty="0" smtClean="0">
                <a:solidFill>
                  <a:srgbClr val="C00000"/>
                </a:solidFill>
                <a:latin typeface="微软雅黑" pitchFamily="34" charset="-122"/>
                <a:ea typeface="微软雅黑" pitchFamily="34" charset="-122"/>
              </a:rPr>
              <a:t>实施</a:t>
            </a:r>
            <a:endParaRPr lang="zh-CN" altLang="en-US" sz="2400" dirty="0">
              <a:solidFill>
                <a:srgbClr val="C00000"/>
              </a:solidFill>
              <a:latin typeface="微软雅黑" pitchFamily="34" charset="-122"/>
              <a:ea typeface="微软雅黑" pitchFamily="34" charset="-122"/>
            </a:endParaRPr>
          </a:p>
        </p:txBody>
      </p:sp>
      <p:pic>
        <p:nvPicPr>
          <p:cNvPr id="2253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533" y="3687800"/>
            <a:ext cx="1970885" cy="1839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511196" y="5966362"/>
            <a:ext cx="2329484" cy="338554"/>
          </a:xfrm>
          <a:prstGeom prst="rect">
            <a:avLst/>
          </a:prstGeom>
          <a:noFill/>
        </p:spPr>
        <p:txBody>
          <a:bodyPr wrap="none" rtlCol="0">
            <a:spAutoFit/>
          </a:bodyPr>
          <a:lstStyle/>
          <a:p>
            <a:r>
              <a:rPr lang="zh-CN" altLang="en-US" sz="1600" dirty="0" smtClean="0">
                <a:solidFill>
                  <a:schemeClr val="bg2"/>
                </a:solidFill>
              </a:rPr>
              <a:t>官方</a:t>
            </a:r>
            <a:r>
              <a:rPr lang="zh-CN" altLang="en-US" sz="1600" dirty="0">
                <a:solidFill>
                  <a:schemeClr val="bg2"/>
                </a:solidFill>
              </a:rPr>
              <a:t>主页</a:t>
            </a:r>
            <a:r>
              <a:rPr lang="zh-CN" altLang="en-US" sz="1600" dirty="0" smtClean="0">
                <a:solidFill>
                  <a:schemeClr val="bg2"/>
                </a:solidFill>
              </a:rPr>
              <a:t>：</a:t>
            </a:r>
            <a:r>
              <a:rPr lang="en-US" altLang="zh-CN" sz="1600" dirty="0" smtClean="0">
                <a:solidFill>
                  <a:schemeClr val="bg2"/>
                </a:solidFill>
              </a:rPr>
              <a:t>cloud.cio.gov</a:t>
            </a:r>
            <a:endParaRPr lang="zh-CN" altLang="en-US" sz="1600" dirty="0">
              <a:solidFill>
                <a:schemeClr val="bg2"/>
              </a:solidFill>
            </a:endParaRPr>
          </a:p>
        </p:txBody>
      </p:sp>
      <p:sp>
        <p:nvSpPr>
          <p:cNvPr id="9" name="内容占位符 2"/>
          <p:cNvSpPr txBox="1">
            <a:spLocks/>
          </p:cNvSpPr>
          <p:nvPr/>
        </p:nvSpPr>
        <p:spPr bwMode="auto">
          <a:xfrm>
            <a:off x="914399" y="5868051"/>
            <a:ext cx="7125780" cy="697221"/>
          </a:xfrm>
          <a:prstGeom prst="rect">
            <a:avLst/>
          </a:prstGeom>
          <a:noFill/>
          <a:ln w="9525">
            <a:noFill/>
            <a:miter lim="800000"/>
            <a:headEnd/>
            <a:tailEnd/>
          </a:ln>
          <a:effectLst/>
        </p:spPr>
        <p:txBody>
          <a:bodyPr vert="horz" wrap="square" lIns="68580" tIns="34290" rIns="68580" bIns="3429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a:solidFill>
                  <a:schemeClr val="bg1"/>
                </a:solidFill>
                <a:latin typeface="+mn-lt"/>
                <a:ea typeface="+mn-ea"/>
                <a:cs typeface="+mn-cs"/>
              </a:defRPr>
            </a:lvl1pPr>
            <a:lvl2pPr marL="750888" indent="-285750" algn="l" rtl="0" eaLnBrk="1" fontAlgn="base" hangingPunct="1">
              <a:spcBef>
                <a:spcPct val="25000"/>
              </a:spcBef>
              <a:spcAft>
                <a:spcPct val="15000"/>
              </a:spcAft>
              <a:buClr>
                <a:schemeClr val="accent2"/>
              </a:buClr>
              <a:buFont typeface="Arial" pitchFamily="34" charset="0"/>
              <a:defRPr sz="1600">
                <a:solidFill>
                  <a:schemeClr val="bg1"/>
                </a:solidFill>
                <a:latin typeface="+mn-lt"/>
                <a:cs typeface="+mn-cs"/>
              </a:defRPr>
            </a:lvl2pPr>
            <a:lvl3pPr marL="1143000" indent="-228600" algn="l" rtl="0" eaLnBrk="1" fontAlgn="base" hangingPunct="1">
              <a:spcBef>
                <a:spcPct val="20000"/>
              </a:spcBef>
              <a:spcAft>
                <a:spcPct val="0"/>
              </a:spcAft>
              <a:buClr>
                <a:schemeClr val="accent2"/>
              </a:buClr>
              <a:buFont typeface="Arial" pitchFamily="34" charset="0"/>
              <a:defRPr sz="1600">
                <a:solidFill>
                  <a:schemeClr val="bg1"/>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pitchFamily="34"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a:lstStyle>
          <a:p>
            <a:pPr>
              <a:lnSpc>
                <a:spcPts val="3200"/>
              </a:lnSpc>
            </a:pPr>
            <a:r>
              <a:rPr lang="en-US" altLang="zh-CN" sz="2400" dirty="0" smtClean="0">
                <a:solidFill>
                  <a:srgbClr val="002060"/>
                </a:solidFill>
                <a:latin typeface="微软雅黑" pitchFamily="34" charset="-122"/>
                <a:ea typeface="微软雅黑" pitchFamily="34" charset="-122"/>
              </a:rPr>
              <a:t>2012</a:t>
            </a:r>
            <a:r>
              <a:rPr lang="zh-CN" altLang="en-US" sz="2400" dirty="0" smtClean="0">
                <a:solidFill>
                  <a:srgbClr val="002060"/>
                </a:solidFill>
                <a:latin typeface="微软雅黑" pitchFamily="34" charset="-122"/>
                <a:ea typeface="微软雅黑" pitchFamily="34" charset="-122"/>
              </a:rPr>
              <a:t>年</a:t>
            </a:r>
            <a:r>
              <a:rPr lang="en-US" altLang="zh-CN" sz="2400" dirty="0" smtClean="0">
                <a:solidFill>
                  <a:srgbClr val="002060"/>
                </a:solidFill>
                <a:latin typeface="微软雅黑" pitchFamily="34" charset="-122"/>
                <a:ea typeface="微软雅黑" pitchFamily="34" charset="-122"/>
              </a:rPr>
              <a:t>6</a:t>
            </a:r>
            <a:r>
              <a:rPr lang="zh-CN" altLang="en-US" sz="2400" dirty="0" smtClean="0">
                <a:solidFill>
                  <a:srgbClr val="002060"/>
                </a:solidFill>
                <a:latin typeface="微软雅黑" pitchFamily="34" charset="-122"/>
                <a:ea typeface="微软雅黑" pitchFamily="34" charset="-122"/>
              </a:rPr>
              <a:t>月，</a:t>
            </a:r>
            <a:r>
              <a:rPr lang="en-US" altLang="zh-CN" sz="2400" dirty="0" err="1" smtClean="0">
                <a:solidFill>
                  <a:srgbClr val="002060"/>
                </a:solidFill>
                <a:latin typeface="微软雅黑" pitchFamily="34" charset="-122"/>
                <a:ea typeface="微软雅黑" pitchFamily="34" charset="-122"/>
              </a:rPr>
              <a:t>FedRAMP</a:t>
            </a:r>
            <a:r>
              <a:rPr lang="zh-CN" altLang="en-US" sz="2400" dirty="0" smtClean="0">
                <a:solidFill>
                  <a:srgbClr val="002060"/>
                </a:solidFill>
                <a:latin typeface="微软雅黑" pitchFamily="34" charset="-122"/>
                <a:ea typeface="微软雅黑" pitchFamily="34" charset="-122"/>
              </a:rPr>
              <a:t>正式实施</a:t>
            </a:r>
            <a:endParaRPr lang="zh-CN" altLang="en-US" sz="2400" dirty="0">
              <a:solidFill>
                <a:srgbClr val="002060"/>
              </a:solidFill>
              <a:latin typeface="微软雅黑" pitchFamily="34" charset="-122"/>
              <a:ea typeface="微软雅黑" pitchFamily="34" charset="-122"/>
            </a:endParaRPr>
          </a:p>
        </p:txBody>
      </p:sp>
      <p:sp>
        <p:nvSpPr>
          <p:cNvPr id="8" name="灯片编号占位符 7"/>
          <p:cNvSpPr>
            <a:spLocks noGrp="1"/>
          </p:cNvSpPr>
          <p:nvPr>
            <p:ph type="sldNum" sz="quarter" idx="10"/>
          </p:nvPr>
        </p:nvSpPr>
        <p:spPr/>
        <p:txBody>
          <a:bodyPr/>
          <a:lstStyle/>
          <a:p>
            <a:pPr>
              <a:defRPr/>
            </a:pPr>
            <a:fld id="{5D57EEC1-5C37-47EC-80A5-3696AC0408E3}" type="slidenum">
              <a:rPr lang="en-US" altLang="en-US" smtClean="0"/>
              <a:pPr>
                <a:defRPr/>
              </a:pPr>
              <a:t>35</a:t>
            </a:fld>
            <a:endParaRPr lang="en-US" altLang="en-US" dirty="0"/>
          </a:p>
        </p:txBody>
      </p:sp>
    </p:spTree>
    <p:extLst>
      <p:ext uri="{BB962C8B-B14F-4D97-AF65-F5344CB8AC3E}">
        <p14:creationId xmlns:p14="http://schemas.microsoft.com/office/powerpoint/2010/main" val="306115338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53672" y="2120852"/>
            <a:ext cx="1393825" cy="920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9" name="Text Box 5"/>
          <p:cNvSpPr txBox="1">
            <a:spLocks noChangeArrowheads="1"/>
          </p:cNvSpPr>
          <p:nvPr/>
        </p:nvSpPr>
        <p:spPr bwMode="auto">
          <a:xfrm>
            <a:off x="2963432" y="1911746"/>
            <a:ext cx="1668462" cy="341119"/>
          </a:xfrm>
          <a:prstGeom prst="rect">
            <a:avLst/>
          </a:prstGeom>
          <a:solidFill>
            <a:srgbClr val="FFFF00">
              <a:alpha val="51999"/>
            </a:srgbClr>
          </a:solidFill>
          <a:ln w="25400" cap="flat" cmpd="sng">
            <a:solidFill>
              <a:srgbClr val="0000FF"/>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90170" tIns="46990" rIns="90170" bIns="46990">
            <a:spAutoFit/>
          </a:bodyPr>
          <a:lstStyle/>
          <a:p>
            <a:pPr algn="ctr" eaLnBrk="0" hangingPunct="0"/>
            <a:r>
              <a:rPr lang="zh-CN" altLang="en-US" sz="1600" b="1" dirty="0">
                <a:solidFill>
                  <a:srgbClr val="C00000"/>
                </a:solidFill>
                <a:effectLst>
                  <a:outerShdw blurRad="38100" dist="38100" dir="2700000" algn="tl">
                    <a:srgbClr val="FFFFFF"/>
                  </a:outerShdw>
                </a:effectLst>
                <a:ea typeface="黑体" panose="02010609060101010101" pitchFamily="49" charset="-122"/>
              </a:rPr>
              <a:t>管理办公室</a:t>
            </a:r>
          </a:p>
        </p:txBody>
      </p:sp>
      <p:pic>
        <p:nvPicPr>
          <p:cNvPr id="43" name="Picture 36"/>
          <p:cNvPicPr preferRelativeResize="0">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096" y="2615451"/>
            <a:ext cx="1655762" cy="9001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标题 1"/>
          <p:cNvSpPr>
            <a:spLocks noGrp="1"/>
          </p:cNvSpPr>
          <p:nvPr>
            <p:ph type="title"/>
          </p:nvPr>
        </p:nvSpPr>
        <p:spPr/>
        <p:txBody>
          <a:bodyPr/>
          <a:lstStyle/>
          <a:p>
            <a:r>
              <a:rPr lang="en-US" altLang="zh-CN" dirty="0" err="1" smtClean="0"/>
              <a:t>FedRAMP</a:t>
            </a:r>
            <a:r>
              <a:rPr lang="zh-CN" altLang="en-US" dirty="0" smtClean="0"/>
              <a:t>中的角色及流程示意</a:t>
            </a:r>
            <a:endParaRPr lang="zh-CN" altLang="en-US" dirty="0"/>
          </a:p>
        </p:txBody>
      </p:sp>
      <p:cxnSp>
        <p:nvCxnSpPr>
          <p:cNvPr id="7" name="直接箭头连接符 6"/>
          <p:cNvCxnSpPr/>
          <p:nvPr/>
        </p:nvCxnSpPr>
        <p:spPr>
          <a:xfrm flipV="1">
            <a:off x="2006007" y="3016014"/>
            <a:ext cx="1488715" cy="1613787"/>
          </a:xfrm>
          <a:prstGeom prst="straightConnector1">
            <a:avLst/>
          </a:prstGeom>
          <a:ln w="76200">
            <a:tailEnd type="arrow"/>
          </a:ln>
        </p:spPr>
        <p:style>
          <a:lnRef idx="3">
            <a:schemeClr val="dk1"/>
          </a:lnRef>
          <a:fillRef idx="0">
            <a:schemeClr val="dk1"/>
          </a:fillRef>
          <a:effectRef idx="2">
            <a:schemeClr val="dk1"/>
          </a:effectRef>
          <a:fontRef idx="minor">
            <a:schemeClr val="tx1"/>
          </a:fontRef>
        </p:style>
      </p:cxnSp>
      <p:cxnSp>
        <p:nvCxnSpPr>
          <p:cNvPr id="8" name="直接箭头连接符 7"/>
          <p:cNvCxnSpPr/>
          <p:nvPr/>
        </p:nvCxnSpPr>
        <p:spPr>
          <a:xfrm flipV="1">
            <a:off x="2308751" y="5392670"/>
            <a:ext cx="3497508" cy="22458"/>
          </a:xfrm>
          <a:prstGeom prst="straightConnector1">
            <a:avLst/>
          </a:prstGeom>
          <a:ln w="76200">
            <a:tailEnd type="arrow"/>
          </a:ln>
        </p:spPr>
        <p:style>
          <a:lnRef idx="3">
            <a:schemeClr val="dk1"/>
          </a:lnRef>
          <a:fillRef idx="0">
            <a:schemeClr val="dk1"/>
          </a:fillRef>
          <a:effectRef idx="2">
            <a:schemeClr val="dk1"/>
          </a:effectRef>
          <a:fontRef idx="minor">
            <a:schemeClr val="tx1"/>
          </a:fontRef>
        </p:style>
      </p:cxnSp>
      <p:cxnSp>
        <p:nvCxnSpPr>
          <p:cNvPr id="12" name="直接箭头连接符 11"/>
          <p:cNvCxnSpPr/>
          <p:nvPr/>
        </p:nvCxnSpPr>
        <p:spPr>
          <a:xfrm flipH="1" flipV="1">
            <a:off x="4335679" y="3087108"/>
            <a:ext cx="1947640" cy="1784231"/>
          </a:xfrm>
          <a:prstGeom prst="straightConnector1">
            <a:avLst/>
          </a:prstGeom>
          <a:ln w="76200">
            <a:tailEnd type="arrow"/>
          </a:ln>
        </p:spPr>
        <p:style>
          <a:lnRef idx="3">
            <a:schemeClr val="dk1"/>
          </a:lnRef>
          <a:fillRef idx="0">
            <a:schemeClr val="dk1"/>
          </a:fillRef>
          <a:effectRef idx="2">
            <a:schemeClr val="dk1"/>
          </a:effectRef>
          <a:fontRef idx="minor">
            <a:schemeClr val="tx1"/>
          </a:fontRef>
        </p:style>
      </p:cxnSp>
      <p:grpSp>
        <p:nvGrpSpPr>
          <p:cNvPr id="5" name="组合 4"/>
          <p:cNvGrpSpPr/>
          <p:nvPr/>
        </p:nvGrpSpPr>
        <p:grpSpPr>
          <a:xfrm>
            <a:off x="789261" y="1422643"/>
            <a:ext cx="7220010" cy="4973287"/>
            <a:chOff x="789261" y="1422643"/>
            <a:chExt cx="7220010" cy="4973287"/>
          </a:xfrm>
        </p:grpSpPr>
        <p:pic>
          <p:nvPicPr>
            <p:cNvPr id="9"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64169" y="4653330"/>
              <a:ext cx="1945102" cy="11969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827584" y="6026598"/>
              <a:ext cx="1107996" cy="369332"/>
            </a:xfrm>
            <a:prstGeom prst="rect">
              <a:avLst/>
            </a:prstGeom>
            <a:noFill/>
          </p:spPr>
          <p:txBody>
            <a:bodyPr wrap="none" rtlCol="0">
              <a:spAutoFit/>
            </a:bodyPr>
            <a:lstStyle/>
            <a:p>
              <a:r>
                <a:rPr lang="zh-CN" altLang="en-US" dirty="0">
                  <a:solidFill>
                    <a:schemeClr val="bg2"/>
                  </a:solidFill>
                </a:rPr>
                <a:t>政府部门</a:t>
              </a:r>
            </a:p>
          </p:txBody>
        </p:sp>
        <p:sp>
          <p:nvSpPr>
            <p:cNvPr id="11" name="TextBox 10"/>
            <p:cNvSpPr txBox="1"/>
            <p:nvPr/>
          </p:nvSpPr>
          <p:spPr>
            <a:xfrm>
              <a:off x="6366592" y="5749599"/>
              <a:ext cx="1569660" cy="646331"/>
            </a:xfrm>
            <a:prstGeom prst="rect">
              <a:avLst/>
            </a:prstGeom>
            <a:noFill/>
          </p:spPr>
          <p:txBody>
            <a:bodyPr wrap="none" rtlCol="0">
              <a:spAutoFit/>
            </a:bodyPr>
            <a:lstStyle/>
            <a:p>
              <a:pPr algn="ctr"/>
              <a:r>
                <a:rPr lang="zh-CN" altLang="en-US" dirty="0" smtClean="0">
                  <a:solidFill>
                    <a:schemeClr val="bg2"/>
                  </a:solidFill>
                </a:rPr>
                <a:t>云服务提供商</a:t>
              </a:r>
              <a:r>
                <a:rPr lang="en-US" altLang="zh-CN" dirty="0" smtClean="0">
                  <a:solidFill>
                    <a:schemeClr val="bg2"/>
                  </a:solidFill>
                </a:rPr>
                <a:t/>
              </a:r>
              <a:br>
                <a:rPr lang="en-US" altLang="zh-CN" dirty="0" smtClean="0">
                  <a:solidFill>
                    <a:schemeClr val="bg2"/>
                  </a:solidFill>
                </a:rPr>
              </a:br>
              <a:r>
                <a:rPr lang="zh-CN" altLang="en-US" dirty="0" smtClean="0">
                  <a:solidFill>
                    <a:schemeClr val="bg2"/>
                  </a:solidFill>
                </a:rPr>
                <a:t>（</a:t>
              </a:r>
              <a:r>
                <a:rPr lang="en-US" altLang="zh-CN" dirty="0" smtClean="0">
                  <a:solidFill>
                    <a:schemeClr val="bg2"/>
                  </a:solidFill>
                </a:rPr>
                <a:t>CSP)</a:t>
              </a:r>
              <a:endParaRPr lang="zh-CN" altLang="en-US" dirty="0">
                <a:solidFill>
                  <a:schemeClr val="bg2"/>
                </a:solidFill>
              </a:endParaRPr>
            </a:p>
          </p:txBody>
        </p:sp>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89261" y="4731701"/>
              <a:ext cx="1289930" cy="12676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57505" y="1831379"/>
              <a:ext cx="997722" cy="9860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6208778" y="1422643"/>
              <a:ext cx="1800493" cy="369332"/>
            </a:xfrm>
            <a:prstGeom prst="rect">
              <a:avLst/>
            </a:prstGeom>
            <a:noFill/>
          </p:spPr>
          <p:txBody>
            <a:bodyPr wrap="none" rtlCol="0">
              <a:spAutoFit/>
            </a:bodyPr>
            <a:lstStyle/>
            <a:p>
              <a:r>
                <a:rPr lang="zh-CN" altLang="en-US" dirty="0" smtClean="0">
                  <a:solidFill>
                    <a:schemeClr val="bg2"/>
                  </a:solidFill>
                </a:rPr>
                <a:t>第三方评估机构</a:t>
              </a:r>
              <a:endParaRPr lang="zh-CN" altLang="en-US" dirty="0">
                <a:solidFill>
                  <a:schemeClr val="bg2"/>
                </a:solidFill>
              </a:endParaRPr>
            </a:p>
          </p:txBody>
        </p:sp>
      </p:grpSp>
      <p:sp>
        <p:nvSpPr>
          <p:cNvPr id="19" name="TextBox 18"/>
          <p:cNvSpPr txBox="1"/>
          <p:nvPr/>
        </p:nvSpPr>
        <p:spPr>
          <a:xfrm>
            <a:off x="2683363" y="5400372"/>
            <a:ext cx="2262158" cy="369332"/>
          </a:xfrm>
          <a:prstGeom prst="rect">
            <a:avLst/>
          </a:prstGeom>
          <a:noFill/>
        </p:spPr>
        <p:txBody>
          <a:bodyPr wrap="none" rtlCol="0">
            <a:spAutoFit/>
          </a:bodyPr>
          <a:lstStyle/>
          <a:p>
            <a:r>
              <a:rPr lang="zh-CN" altLang="en-US" dirty="0" smtClean="0">
                <a:solidFill>
                  <a:schemeClr val="bg2"/>
                </a:solidFill>
              </a:rPr>
              <a:t>正式授权、指导监督</a:t>
            </a:r>
            <a:endParaRPr lang="zh-CN" altLang="en-US" dirty="0">
              <a:solidFill>
                <a:schemeClr val="bg2"/>
              </a:solidFill>
            </a:endParaRPr>
          </a:p>
        </p:txBody>
      </p:sp>
      <p:cxnSp>
        <p:nvCxnSpPr>
          <p:cNvPr id="23" name="直接箭头连接符 22"/>
          <p:cNvCxnSpPr>
            <a:endCxn id="9" idx="0"/>
          </p:cNvCxnSpPr>
          <p:nvPr/>
        </p:nvCxnSpPr>
        <p:spPr>
          <a:xfrm flipH="1">
            <a:off x="7036720" y="2996953"/>
            <a:ext cx="147852" cy="1656377"/>
          </a:xfrm>
          <a:prstGeom prst="straightConnector1">
            <a:avLst/>
          </a:prstGeom>
          <a:ln w="76200">
            <a:tailEnd type="arrow"/>
          </a:ln>
        </p:spPr>
        <p:style>
          <a:lnRef idx="3">
            <a:schemeClr val="dk1"/>
          </a:lnRef>
          <a:fillRef idx="0">
            <a:schemeClr val="dk1"/>
          </a:fillRef>
          <a:effectRef idx="2">
            <a:schemeClr val="dk1"/>
          </a:effectRef>
          <a:fontRef idx="minor">
            <a:schemeClr val="tx1"/>
          </a:fontRef>
        </p:style>
      </p:cxnSp>
      <p:cxnSp>
        <p:nvCxnSpPr>
          <p:cNvPr id="26" name="直接箭头连接符 25"/>
          <p:cNvCxnSpPr/>
          <p:nvPr/>
        </p:nvCxnSpPr>
        <p:spPr>
          <a:xfrm flipH="1">
            <a:off x="4499204" y="2486888"/>
            <a:ext cx="1797178" cy="6853"/>
          </a:xfrm>
          <a:prstGeom prst="straightConnector1">
            <a:avLst/>
          </a:prstGeom>
          <a:ln w="76200">
            <a:tailEnd type="arrow"/>
          </a:ln>
        </p:spPr>
        <p:style>
          <a:lnRef idx="3">
            <a:schemeClr val="dk1"/>
          </a:lnRef>
          <a:fillRef idx="0">
            <a:schemeClr val="dk1"/>
          </a:fillRef>
          <a:effectRef idx="2">
            <a:schemeClr val="dk1"/>
          </a:effectRef>
          <a:fontRef idx="minor">
            <a:schemeClr val="tx1"/>
          </a:fontRef>
        </p:style>
      </p:cxnSp>
      <p:sp>
        <p:nvSpPr>
          <p:cNvPr id="27" name="流程图: 文档 26"/>
          <p:cNvSpPr/>
          <p:nvPr/>
        </p:nvSpPr>
        <p:spPr>
          <a:xfrm>
            <a:off x="4869039" y="3825128"/>
            <a:ext cx="937220" cy="391172"/>
          </a:xfrm>
          <a:prstGeom prst="flowChartDocument">
            <a:avLst/>
          </a:prstGeom>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1">
            <a:schemeClr val="accent6"/>
          </a:lnRef>
          <a:fillRef idx="3">
            <a:schemeClr val="accent6"/>
          </a:fillRef>
          <a:effectRef idx="2">
            <a:schemeClr val="accent6"/>
          </a:effectRef>
          <a:fontRef idx="minor">
            <a:schemeClr val="lt1"/>
          </a:fontRef>
        </p:style>
        <p:txBody>
          <a:bodyPr rtlCol="0" anchor="ctr"/>
          <a:lstStyle/>
          <a:p>
            <a:pPr algn="ctr"/>
            <a:r>
              <a:rPr lang="zh-CN" altLang="en-US" sz="1400" dirty="0" smtClean="0"/>
              <a:t>提交申请</a:t>
            </a:r>
            <a:endParaRPr lang="zh-CN" altLang="en-US" sz="1400" dirty="0"/>
          </a:p>
        </p:txBody>
      </p:sp>
      <p:sp>
        <p:nvSpPr>
          <p:cNvPr id="38" name="流程图: 文档 37"/>
          <p:cNvSpPr/>
          <p:nvPr/>
        </p:nvSpPr>
        <p:spPr>
          <a:xfrm>
            <a:off x="5035003" y="2305436"/>
            <a:ext cx="913011" cy="456480"/>
          </a:xfrm>
          <a:prstGeom prst="flowChartDocumen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zh-CN" altLang="en-US" sz="1400" dirty="0" smtClean="0"/>
              <a:t>资质申请</a:t>
            </a:r>
            <a:endParaRPr lang="zh-CN" altLang="en-US" sz="1400" dirty="0"/>
          </a:p>
        </p:txBody>
      </p:sp>
      <p:cxnSp>
        <p:nvCxnSpPr>
          <p:cNvPr id="39" name="直接箭头连接符 38"/>
          <p:cNvCxnSpPr/>
          <p:nvPr/>
        </p:nvCxnSpPr>
        <p:spPr>
          <a:xfrm>
            <a:off x="4391980" y="1916832"/>
            <a:ext cx="1891339" cy="0"/>
          </a:xfrm>
          <a:prstGeom prst="straightConnector1">
            <a:avLst/>
          </a:prstGeom>
          <a:ln w="76200">
            <a:tailEnd type="arrow"/>
          </a:ln>
        </p:spPr>
        <p:style>
          <a:lnRef idx="3">
            <a:schemeClr val="dk1"/>
          </a:lnRef>
          <a:fillRef idx="0">
            <a:schemeClr val="dk1"/>
          </a:fillRef>
          <a:effectRef idx="2">
            <a:schemeClr val="dk1"/>
          </a:effectRef>
          <a:fontRef idx="minor">
            <a:schemeClr val="tx1"/>
          </a:fontRef>
        </p:style>
      </p:cxnSp>
      <p:sp>
        <p:nvSpPr>
          <p:cNvPr id="42" name="流程图: 文档 41"/>
          <p:cNvSpPr/>
          <p:nvPr/>
        </p:nvSpPr>
        <p:spPr>
          <a:xfrm>
            <a:off x="4800938" y="1649702"/>
            <a:ext cx="975459" cy="402808"/>
          </a:xfrm>
          <a:prstGeom prst="flowChartDocumen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zh-CN" altLang="en-US" sz="1400" dirty="0" smtClean="0"/>
              <a:t>资质授权</a:t>
            </a:r>
            <a:endParaRPr lang="zh-CN" altLang="en-US" sz="1400" dirty="0"/>
          </a:p>
        </p:txBody>
      </p:sp>
      <p:sp>
        <p:nvSpPr>
          <p:cNvPr id="45" name="流程图: 文档 44"/>
          <p:cNvSpPr/>
          <p:nvPr/>
        </p:nvSpPr>
        <p:spPr>
          <a:xfrm>
            <a:off x="7280349" y="3484872"/>
            <a:ext cx="1001407" cy="448184"/>
          </a:xfrm>
          <a:prstGeom prst="flowChartDocumen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zh-CN" altLang="en-US" sz="1400" dirty="0" smtClean="0"/>
              <a:t>安全评估</a:t>
            </a:r>
            <a:endParaRPr lang="zh-CN" altLang="en-US" sz="1400" dirty="0"/>
          </a:p>
        </p:txBody>
      </p:sp>
      <p:sp>
        <p:nvSpPr>
          <p:cNvPr id="1037" name="右弧形箭头 1036"/>
          <p:cNvSpPr/>
          <p:nvPr/>
        </p:nvSpPr>
        <p:spPr>
          <a:xfrm rot="5836588">
            <a:off x="5147931" y="2224987"/>
            <a:ext cx="541472" cy="1971737"/>
          </a:xfrm>
          <a:prstGeom prst="curvedLeftArrow">
            <a:avLst>
              <a:gd name="adj1" fmla="val 39232"/>
              <a:gd name="adj2" fmla="val 68456"/>
              <a:gd name="adj3" fmla="val 55184"/>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solidFill>
                <a:schemeClr val="tx1"/>
              </a:solidFill>
            </a:endParaRPr>
          </a:p>
        </p:txBody>
      </p:sp>
      <p:sp>
        <p:nvSpPr>
          <p:cNvPr id="53" name="流程图: 文档 52"/>
          <p:cNvSpPr/>
          <p:nvPr/>
        </p:nvSpPr>
        <p:spPr>
          <a:xfrm>
            <a:off x="5166778" y="3087107"/>
            <a:ext cx="931828" cy="458362"/>
          </a:xfrm>
          <a:prstGeom prst="flowChartDocument">
            <a:avLst/>
          </a:prstGeom>
          <a:ln>
            <a:noFill/>
          </a:ln>
        </p:spPr>
        <p:style>
          <a:lnRef idx="1">
            <a:schemeClr val="dk1"/>
          </a:lnRef>
          <a:fillRef idx="2">
            <a:schemeClr val="dk1"/>
          </a:fillRef>
          <a:effectRef idx="1">
            <a:schemeClr val="dk1"/>
          </a:effectRef>
          <a:fontRef idx="minor">
            <a:schemeClr val="dk1"/>
          </a:fontRef>
        </p:style>
        <p:txBody>
          <a:bodyPr rtlCol="0" anchor="ctr"/>
          <a:lstStyle/>
          <a:p>
            <a:pPr algn="ctr"/>
            <a:r>
              <a:rPr lang="zh-CN" altLang="en-US" sz="1400" dirty="0" smtClean="0"/>
              <a:t>评估结果</a:t>
            </a:r>
            <a:endParaRPr lang="zh-CN" altLang="en-US" sz="1400" dirty="0"/>
          </a:p>
        </p:txBody>
      </p:sp>
      <p:sp>
        <p:nvSpPr>
          <p:cNvPr id="1039" name="左弧形箭头 1038"/>
          <p:cNvSpPr/>
          <p:nvPr/>
        </p:nvSpPr>
        <p:spPr>
          <a:xfrm rot="18837979">
            <a:off x="4243057" y="3099368"/>
            <a:ext cx="593629" cy="2464087"/>
          </a:xfrm>
          <a:prstGeom prst="curvedRigh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zh-CN" altLang="en-US">
              <a:solidFill>
                <a:schemeClr val="tx1"/>
              </a:solidFill>
            </a:endParaRPr>
          </a:p>
        </p:txBody>
      </p:sp>
      <p:sp>
        <p:nvSpPr>
          <p:cNvPr id="56" name="流程图: 文档 55"/>
          <p:cNvSpPr/>
          <p:nvPr/>
        </p:nvSpPr>
        <p:spPr>
          <a:xfrm>
            <a:off x="3602651" y="4125610"/>
            <a:ext cx="937220" cy="391172"/>
          </a:xfrm>
          <a:prstGeom prst="flowChartDocument">
            <a:avLst/>
          </a:prstGeom>
          <a:ln/>
        </p:spPr>
        <p:style>
          <a:lnRef idx="1">
            <a:schemeClr val="accent3"/>
          </a:lnRef>
          <a:fillRef idx="3">
            <a:schemeClr val="accent3"/>
          </a:fillRef>
          <a:effectRef idx="2">
            <a:schemeClr val="accent3"/>
          </a:effectRef>
          <a:fontRef idx="minor">
            <a:schemeClr val="lt1"/>
          </a:fontRef>
        </p:style>
        <p:txBody>
          <a:bodyPr rtlCol="0" anchor="ctr"/>
          <a:lstStyle/>
          <a:p>
            <a:pPr algn="ctr"/>
            <a:r>
              <a:rPr lang="zh-CN" altLang="en-US" sz="1400" dirty="0" smtClean="0"/>
              <a:t>授权通知</a:t>
            </a:r>
            <a:endParaRPr lang="zh-CN" altLang="en-US" sz="1400" dirty="0"/>
          </a:p>
        </p:txBody>
      </p:sp>
      <p:sp>
        <p:nvSpPr>
          <p:cNvPr id="57" name="流程图: 文档 56"/>
          <p:cNvSpPr/>
          <p:nvPr/>
        </p:nvSpPr>
        <p:spPr>
          <a:xfrm>
            <a:off x="2101784" y="3464982"/>
            <a:ext cx="1001407" cy="649711"/>
          </a:xfrm>
          <a:prstGeom prst="flowChartDocumen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zh-CN" altLang="en-US" sz="1400" dirty="0" smtClean="0"/>
              <a:t>获得已授权</a:t>
            </a:r>
            <a:r>
              <a:rPr lang="en-US" altLang="zh-CN" sz="1400" dirty="0" smtClean="0"/>
              <a:t>CSPs</a:t>
            </a:r>
            <a:endParaRPr lang="zh-CN" altLang="en-US" sz="1400" dirty="0"/>
          </a:p>
        </p:txBody>
      </p:sp>
      <p:pic>
        <p:nvPicPr>
          <p:cNvPr id="36" name="Picture 3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365461" y="1363546"/>
            <a:ext cx="503237" cy="468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7" name="Picture 3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913148" y="1334971"/>
            <a:ext cx="533400"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0" name="Picture 3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489411" y="1334971"/>
            <a:ext cx="590550" cy="5032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1" name="Picture 3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1498" y="1363546"/>
            <a:ext cx="1181100" cy="447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4" name="Text Box 37"/>
          <p:cNvSpPr txBox="1">
            <a:spLocks noChangeArrowheads="1"/>
          </p:cNvSpPr>
          <p:nvPr/>
        </p:nvSpPr>
        <p:spPr bwMode="auto">
          <a:xfrm>
            <a:off x="148178" y="3060771"/>
            <a:ext cx="2231926" cy="341119"/>
          </a:xfrm>
          <a:prstGeom prst="rect">
            <a:avLst/>
          </a:prstGeom>
          <a:solidFill>
            <a:srgbClr val="FFFF00">
              <a:alpha val="51999"/>
            </a:srgbClr>
          </a:solidFill>
          <a:ln w="25400" cap="flat" cmpd="sng">
            <a:no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170" tIns="46990" rIns="90170" bIns="46990">
            <a:spAutoFit/>
          </a:bodyPr>
          <a:lstStyle/>
          <a:p>
            <a:pPr algn="ctr" eaLnBrk="0" hangingPunct="0"/>
            <a:r>
              <a:rPr lang="zh-CN" altLang="en-US" sz="1600" b="1" dirty="0">
                <a:solidFill>
                  <a:srgbClr val="C00000"/>
                </a:solidFill>
                <a:effectLst>
                  <a:outerShdw blurRad="38100" dist="38100" dir="2700000" algn="tl">
                    <a:srgbClr val="FFFFFF"/>
                  </a:outerShdw>
                </a:effectLst>
                <a:ea typeface="黑体" panose="02010609060101010101" pitchFamily="49" charset="-122"/>
              </a:rPr>
              <a:t>第三方机构认定专家组</a:t>
            </a:r>
          </a:p>
        </p:txBody>
      </p:sp>
      <p:grpSp>
        <p:nvGrpSpPr>
          <p:cNvPr id="22" name="组合 21"/>
          <p:cNvGrpSpPr/>
          <p:nvPr/>
        </p:nvGrpSpPr>
        <p:grpSpPr>
          <a:xfrm>
            <a:off x="966326" y="1833101"/>
            <a:ext cx="1894440" cy="895450"/>
            <a:chOff x="966326" y="1833101"/>
            <a:chExt cx="1894440" cy="895450"/>
          </a:xfrm>
        </p:grpSpPr>
        <p:sp>
          <p:nvSpPr>
            <p:cNvPr id="20" name="丁字箭头 19"/>
            <p:cNvSpPr/>
            <p:nvPr/>
          </p:nvSpPr>
          <p:spPr>
            <a:xfrm rot="5400000">
              <a:off x="1745815" y="1613600"/>
              <a:ext cx="895450" cy="1334452"/>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文本框 20"/>
            <p:cNvSpPr txBox="1"/>
            <p:nvPr/>
          </p:nvSpPr>
          <p:spPr>
            <a:xfrm>
              <a:off x="966326" y="2111074"/>
              <a:ext cx="697627" cy="400110"/>
            </a:xfrm>
            <a:prstGeom prst="rect">
              <a:avLst/>
            </a:prstGeom>
            <a:noFill/>
          </p:spPr>
          <p:txBody>
            <a:bodyPr wrap="none" rtlCol="0">
              <a:spAutoFit/>
            </a:bodyPr>
            <a:lstStyle/>
            <a:p>
              <a:r>
                <a:rPr lang="zh-CN" altLang="en-US" sz="2000" b="1" dirty="0" smtClean="0">
                  <a:solidFill>
                    <a:srgbClr val="C00000"/>
                  </a:solidFill>
                </a:rPr>
                <a:t>支撑</a:t>
              </a:r>
              <a:endParaRPr lang="zh-CN" altLang="en-US" sz="2000" b="1" dirty="0">
                <a:solidFill>
                  <a:srgbClr val="C00000"/>
                </a:solidFill>
              </a:endParaRPr>
            </a:p>
          </p:txBody>
        </p:sp>
      </p:grpSp>
      <p:sp>
        <p:nvSpPr>
          <p:cNvPr id="3" name="灯片编号占位符 2"/>
          <p:cNvSpPr>
            <a:spLocks noGrp="1"/>
          </p:cNvSpPr>
          <p:nvPr>
            <p:ph type="sldNum" sz="quarter" idx="10"/>
          </p:nvPr>
        </p:nvSpPr>
        <p:spPr/>
        <p:txBody>
          <a:bodyPr/>
          <a:lstStyle/>
          <a:p>
            <a:pPr>
              <a:defRPr/>
            </a:pPr>
            <a:fld id="{5D57EEC1-5C37-47EC-80A5-3696AC0408E3}" type="slidenum">
              <a:rPr lang="en-US" altLang="en-US" smtClean="0"/>
              <a:pPr>
                <a:defRPr/>
              </a:pPr>
              <a:t>36</a:t>
            </a:fld>
            <a:endParaRPr lang="en-US" altLang="en-US" dirty="0"/>
          </a:p>
        </p:txBody>
      </p:sp>
    </p:spTree>
    <p:extLst>
      <p:ext uri="{BB962C8B-B14F-4D97-AF65-F5344CB8AC3E}">
        <p14:creationId xmlns:p14="http://schemas.microsoft.com/office/powerpoint/2010/main" val="2714995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p:tgtEl>
                                          <p:spTgt spid="22"/>
                                        </p:tgtEl>
                                        <p:attrNameLst>
                                          <p:attrName>ppt_x</p:attrName>
                                        </p:attrNameLst>
                                      </p:cBhvr>
                                      <p:tavLst>
                                        <p:tav tm="0">
                                          <p:val>
                                            <p:strVal val="#ppt_x-#ppt_w*1.125000"/>
                                          </p:val>
                                        </p:tav>
                                        <p:tav tm="100000">
                                          <p:val>
                                            <p:strVal val="#ppt_x"/>
                                          </p:val>
                                        </p:tav>
                                      </p:tavLst>
                                    </p:anim>
                                    <p:animEffect transition="in" filter="wipe(right)">
                                      <p:cBhvr>
                                        <p:cTn id="8" dur="500"/>
                                        <p:tgtEl>
                                          <p:spTgt spid="22"/>
                                        </p:tgtEl>
                                      </p:cBhvr>
                                    </p:animEffec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right)">
                                      <p:cBhvr>
                                        <p:cTn id="17" dur="500"/>
                                        <p:tgtEl>
                                          <p:spTgt spid="26"/>
                                        </p:tgtEl>
                                      </p:cBhvr>
                                    </p:animEffect>
                                  </p:childTnLst>
                                </p:cTn>
                              </p:par>
                            </p:childTnLst>
                          </p:cTn>
                        </p:par>
                        <p:par>
                          <p:cTn id="18" fill="hold">
                            <p:stCondLst>
                              <p:cond delay="500"/>
                            </p:stCondLst>
                            <p:childTnLst>
                              <p:par>
                                <p:cTn id="19" presetID="53" presetClass="entr" presetSubtype="16"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 calcmode="lin" valueType="num">
                                      <p:cBhvr>
                                        <p:cTn id="21" dur="500" fill="hold"/>
                                        <p:tgtEl>
                                          <p:spTgt spid="38"/>
                                        </p:tgtEl>
                                        <p:attrNameLst>
                                          <p:attrName>ppt_w</p:attrName>
                                        </p:attrNameLst>
                                      </p:cBhvr>
                                      <p:tavLst>
                                        <p:tav tm="0">
                                          <p:val>
                                            <p:fltVal val="0"/>
                                          </p:val>
                                        </p:tav>
                                        <p:tav tm="100000">
                                          <p:val>
                                            <p:strVal val="#ppt_w"/>
                                          </p:val>
                                        </p:tav>
                                      </p:tavLst>
                                    </p:anim>
                                    <p:anim calcmode="lin" valueType="num">
                                      <p:cBhvr>
                                        <p:cTn id="22" dur="500" fill="hold"/>
                                        <p:tgtEl>
                                          <p:spTgt spid="38"/>
                                        </p:tgtEl>
                                        <p:attrNameLst>
                                          <p:attrName>ppt_h</p:attrName>
                                        </p:attrNameLst>
                                      </p:cBhvr>
                                      <p:tavLst>
                                        <p:tav tm="0">
                                          <p:val>
                                            <p:fltVal val="0"/>
                                          </p:val>
                                        </p:tav>
                                        <p:tav tm="100000">
                                          <p:val>
                                            <p:strVal val="#ppt_h"/>
                                          </p:val>
                                        </p:tav>
                                      </p:tavLst>
                                    </p:anim>
                                    <p:animEffect transition="in" filter="fade">
                                      <p:cBhvr>
                                        <p:cTn id="23" dur="500"/>
                                        <p:tgtEl>
                                          <p:spTgt spid="38"/>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39"/>
                                        </p:tgtEl>
                                        <p:attrNameLst>
                                          <p:attrName>style.visibility</p:attrName>
                                        </p:attrNameLst>
                                      </p:cBhvr>
                                      <p:to>
                                        <p:strVal val="visible"/>
                                      </p:to>
                                    </p:set>
                                    <p:animEffect transition="in" filter="wipe(down)">
                                      <p:cBhvr>
                                        <p:cTn id="28" dur="500"/>
                                        <p:tgtEl>
                                          <p:spTgt spid="39"/>
                                        </p:tgtEl>
                                      </p:cBhvr>
                                    </p:animEffect>
                                  </p:childTnLst>
                                </p:cTn>
                              </p:par>
                            </p:childTnLst>
                          </p:cTn>
                        </p:par>
                        <p:par>
                          <p:cTn id="29" fill="hold">
                            <p:stCondLst>
                              <p:cond delay="500"/>
                            </p:stCondLst>
                            <p:childTnLst>
                              <p:par>
                                <p:cTn id="30" presetID="14" presetClass="entr" presetSubtype="10"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Effect transition="in" filter="randombar(horizontal)">
                                      <p:cBhvr>
                                        <p:cTn id="32" dur="500"/>
                                        <p:tgtEl>
                                          <p:spTgt spid="4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down)">
                                      <p:cBhvr>
                                        <p:cTn id="37" dur="500"/>
                                        <p:tgtEl>
                                          <p:spTgt spid="12"/>
                                        </p:tgtEl>
                                      </p:cBhvr>
                                    </p:animEffect>
                                  </p:childTnLst>
                                </p:cTn>
                              </p:par>
                            </p:childTnLst>
                          </p:cTn>
                        </p:par>
                        <p:par>
                          <p:cTn id="38" fill="hold">
                            <p:stCondLst>
                              <p:cond delay="500"/>
                            </p:stCondLst>
                            <p:childTnLst>
                              <p:par>
                                <p:cTn id="39" presetID="16" presetClass="entr" presetSubtype="21" fill="hold" grpId="0" nodeType="after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barn(inVertical)">
                                      <p:cBhvr>
                                        <p:cTn id="41" dur="500"/>
                                        <p:tgtEl>
                                          <p:spTgt spid="27"/>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1" fill="hold" nodeType="click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up)">
                                      <p:cBhvr>
                                        <p:cTn id="46" dur="500"/>
                                        <p:tgtEl>
                                          <p:spTgt spid="23"/>
                                        </p:tgtEl>
                                      </p:cBhvr>
                                    </p:animEffect>
                                  </p:childTnLst>
                                </p:cTn>
                              </p:par>
                            </p:childTnLst>
                          </p:cTn>
                        </p:par>
                        <p:par>
                          <p:cTn id="47" fill="hold">
                            <p:stCondLst>
                              <p:cond delay="500"/>
                            </p:stCondLst>
                            <p:childTnLst>
                              <p:par>
                                <p:cTn id="48" presetID="22" presetClass="entr" presetSubtype="8" fill="hold" grpId="0"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left)">
                                      <p:cBhvr>
                                        <p:cTn id="50" dur="500"/>
                                        <p:tgtEl>
                                          <p:spTgt spid="4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2" fill="hold" grpId="0" nodeType="clickEffect">
                                  <p:stCondLst>
                                    <p:cond delay="0"/>
                                  </p:stCondLst>
                                  <p:childTnLst>
                                    <p:set>
                                      <p:cBhvr>
                                        <p:cTn id="54" dur="1" fill="hold">
                                          <p:stCondLst>
                                            <p:cond delay="0"/>
                                          </p:stCondLst>
                                        </p:cTn>
                                        <p:tgtEl>
                                          <p:spTgt spid="1037"/>
                                        </p:tgtEl>
                                        <p:attrNameLst>
                                          <p:attrName>style.visibility</p:attrName>
                                        </p:attrNameLst>
                                      </p:cBhvr>
                                      <p:to>
                                        <p:strVal val="visible"/>
                                      </p:to>
                                    </p:set>
                                    <p:animEffect transition="in" filter="wipe(right)">
                                      <p:cBhvr>
                                        <p:cTn id="55" dur="500"/>
                                        <p:tgtEl>
                                          <p:spTgt spid="1037"/>
                                        </p:tgtEl>
                                      </p:cBhvr>
                                    </p:animEffect>
                                  </p:childTnLst>
                                </p:cTn>
                              </p:par>
                            </p:childTnLst>
                          </p:cTn>
                        </p:par>
                        <p:par>
                          <p:cTn id="56" fill="hold">
                            <p:stCondLst>
                              <p:cond delay="500"/>
                            </p:stCondLst>
                            <p:childTnLst>
                              <p:par>
                                <p:cTn id="57" presetID="31" presetClass="entr" presetSubtype="0" fill="hold" grpId="0" nodeType="afterEffect">
                                  <p:stCondLst>
                                    <p:cond delay="0"/>
                                  </p:stCondLst>
                                  <p:childTnLst>
                                    <p:set>
                                      <p:cBhvr>
                                        <p:cTn id="58" dur="1" fill="hold">
                                          <p:stCondLst>
                                            <p:cond delay="0"/>
                                          </p:stCondLst>
                                        </p:cTn>
                                        <p:tgtEl>
                                          <p:spTgt spid="53"/>
                                        </p:tgtEl>
                                        <p:attrNameLst>
                                          <p:attrName>style.visibility</p:attrName>
                                        </p:attrNameLst>
                                      </p:cBhvr>
                                      <p:to>
                                        <p:strVal val="visible"/>
                                      </p:to>
                                    </p:set>
                                    <p:anim calcmode="lin" valueType="num">
                                      <p:cBhvr>
                                        <p:cTn id="59" dur="1000" fill="hold"/>
                                        <p:tgtEl>
                                          <p:spTgt spid="53"/>
                                        </p:tgtEl>
                                        <p:attrNameLst>
                                          <p:attrName>ppt_w</p:attrName>
                                        </p:attrNameLst>
                                      </p:cBhvr>
                                      <p:tavLst>
                                        <p:tav tm="0">
                                          <p:val>
                                            <p:fltVal val="0"/>
                                          </p:val>
                                        </p:tav>
                                        <p:tav tm="100000">
                                          <p:val>
                                            <p:strVal val="#ppt_w"/>
                                          </p:val>
                                        </p:tav>
                                      </p:tavLst>
                                    </p:anim>
                                    <p:anim calcmode="lin" valueType="num">
                                      <p:cBhvr>
                                        <p:cTn id="60" dur="1000" fill="hold"/>
                                        <p:tgtEl>
                                          <p:spTgt spid="53"/>
                                        </p:tgtEl>
                                        <p:attrNameLst>
                                          <p:attrName>ppt_h</p:attrName>
                                        </p:attrNameLst>
                                      </p:cBhvr>
                                      <p:tavLst>
                                        <p:tav tm="0">
                                          <p:val>
                                            <p:fltVal val="0"/>
                                          </p:val>
                                        </p:tav>
                                        <p:tav tm="100000">
                                          <p:val>
                                            <p:strVal val="#ppt_h"/>
                                          </p:val>
                                        </p:tav>
                                      </p:tavLst>
                                    </p:anim>
                                    <p:anim calcmode="lin" valueType="num">
                                      <p:cBhvr>
                                        <p:cTn id="61" dur="1000" fill="hold"/>
                                        <p:tgtEl>
                                          <p:spTgt spid="53"/>
                                        </p:tgtEl>
                                        <p:attrNameLst>
                                          <p:attrName>style.rotation</p:attrName>
                                        </p:attrNameLst>
                                      </p:cBhvr>
                                      <p:tavLst>
                                        <p:tav tm="0">
                                          <p:val>
                                            <p:fltVal val="90"/>
                                          </p:val>
                                        </p:tav>
                                        <p:tav tm="100000">
                                          <p:val>
                                            <p:fltVal val="0"/>
                                          </p:val>
                                        </p:tav>
                                      </p:tavLst>
                                    </p:anim>
                                    <p:animEffect transition="in" filter="fade">
                                      <p:cBhvr>
                                        <p:cTn id="62" dur="1000"/>
                                        <p:tgtEl>
                                          <p:spTgt spid="53"/>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1039"/>
                                        </p:tgtEl>
                                        <p:attrNameLst>
                                          <p:attrName>style.visibility</p:attrName>
                                        </p:attrNameLst>
                                      </p:cBhvr>
                                      <p:to>
                                        <p:strVal val="visible"/>
                                      </p:to>
                                    </p:set>
                                    <p:animEffect transition="in" filter="wipe(left)">
                                      <p:cBhvr>
                                        <p:cTn id="67" dur="500"/>
                                        <p:tgtEl>
                                          <p:spTgt spid="1039"/>
                                        </p:tgtEl>
                                      </p:cBhvr>
                                    </p:animEffect>
                                  </p:childTnLst>
                                </p:cTn>
                              </p:par>
                            </p:childTnLst>
                          </p:cTn>
                        </p:par>
                        <p:par>
                          <p:cTn id="68" fill="hold">
                            <p:stCondLst>
                              <p:cond delay="500"/>
                            </p:stCondLst>
                            <p:childTnLst>
                              <p:par>
                                <p:cTn id="69" presetID="53" presetClass="entr" presetSubtype="16" fill="hold" grpId="0" nodeType="afterEffect">
                                  <p:stCondLst>
                                    <p:cond delay="0"/>
                                  </p:stCondLst>
                                  <p:childTnLst>
                                    <p:set>
                                      <p:cBhvr>
                                        <p:cTn id="70" dur="1" fill="hold">
                                          <p:stCondLst>
                                            <p:cond delay="0"/>
                                          </p:stCondLst>
                                        </p:cTn>
                                        <p:tgtEl>
                                          <p:spTgt spid="56"/>
                                        </p:tgtEl>
                                        <p:attrNameLst>
                                          <p:attrName>style.visibility</p:attrName>
                                        </p:attrNameLst>
                                      </p:cBhvr>
                                      <p:to>
                                        <p:strVal val="visible"/>
                                      </p:to>
                                    </p:set>
                                    <p:anim calcmode="lin" valueType="num">
                                      <p:cBhvr>
                                        <p:cTn id="71" dur="500" fill="hold"/>
                                        <p:tgtEl>
                                          <p:spTgt spid="56"/>
                                        </p:tgtEl>
                                        <p:attrNameLst>
                                          <p:attrName>ppt_w</p:attrName>
                                        </p:attrNameLst>
                                      </p:cBhvr>
                                      <p:tavLst>
                                        <p:tav tm="0">
                                          <p:val>
                                            <p:fltVal val="0"/>
                                          </p:val>
                                        </p:tav>
                                        <p:tav tm="100000">
                                          <p:val>
                                            <p:strVal val="#ppt_w"/>
                                          </p:val>
                                        </p:tav>
                                      </p:tavLst>
                                    </p:anim>
                                    <p:anim calcmode="lin" valueType="num">
                                      <p:cBhvr>
                                        <p:cTn id="72" dur="500" fill="hold"/>
                                        <p:tgtEl>
                                          <p:spTgt spid="56"/>
                                        </p:tgtEl>
                                        <p:attrNameLst>
                                          <p:attrName>ppt_h</p:attrName>
                                        </p:attrNameLst>
                                      </p:cBhvr>
                                      <p:tavLst>
                                        <p:tav tm="0">
                                          <p:val>
                                            <p:fltVal val="0"/>
                                          </p:val>
                                        </p:tav>
                                        <p:tav tm="100000">
                                          <p:val>
                                            <p:strVal val="#ppt_h"/>
                                          </p:val>
                                        </p:tav>
                                      </p:tavLst>
                                    </p:anim>
                                    <p:animEffect transition="in" filter="fade">
                                      <p:cBhvr>
                                        <p:cTn id="73" dur="500"/>
                                        <p:tgtEl>
                                          <p:spTgt spid="56"/>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4" fill="hold" nodeType="clickEffect">
                                  <p:stCondLst>
                                    <p:cond delay="0"/>
                                  </p:stCondLst>
                                  <p:childTnLst>
                                    <p:set>
                                      <p:cBhvr>
                                        <p:cTn id="77" dur="1" fill="hold">
                                          <p:stCondLst>
                                            <p:cond delay="0"/>
                                          </p:stCondLst>
                                        </p:cTn>
                                        <p:tgtEl>
                                          <p:spTgt spid="7"/>
                                        </p:tgtEl>
                                        <p:attrNameLst>
                                          <p:attrName>style.visibility</p:attrName>
                                        </p:attrNameLst>
                                      </p:cBhvr>
                                      <p:to>
                                        <p:strVal val="visible"/>
                                      </p:to>
                                    </p:set>
                                    <p:animEffect transition="in" filter="wipe(down)">
                                      <p:cBhvr>
                                        <p:cTn id="78" dur="500"/>
                                        <p:tgtEl>
                                          <p:spTgt spid="7"/>
                                        </p:tgtEl>
                                      </p:cBhvr>
                                    </p:animEffect>
                                  </p:childTnLst>
                                </p:cTn>
                              </p:par>
                            </p:childTnLst>
                          </p:cTn>
                        </p:par>
                        <p:par>
                          <p:cTn id="79" fill="hold">
                            <p:stCondLst>
                              <p:cond delay="500"/>
                            </p:stCondLst>
                            <p:childTnLst>
                              <p:par>
                                <p:cTn id="80" presetID="22" presetClass="entr" presetSubtype="4" fill="hold" grpId="0" nodeType="afterEffect">
                                  <p:stCondLst>
                                    <p:cond delay="0"/>
                                  </p:stCondLst>
                                  <p:childTnLst>
                                    <p:set>
                                      <p:cBhvr>
                                        <p:cTn id="81" dur="1" fill="hold">
                                          <p:stCondLst>
                                            <p:cond delay="0"/>
                                          </p:stCondLst>
                                        </p:cTn>
                                        <p:tgtEl>
                                          <p:spTgt spid="57"/>
                                        </p:tgtEl>
                                        <p:attrNameLst>
                                          <p:attrName>style.visibility</p:attrName>
                                        </p:attrNameLst>
                                      </p:cBhvr>
                                      <p:to>
                                        <p:strVal val="visible"/>
                                      </p:to>
                                    </p:set>
                                    <p:animEffect transition="in" filter="wipe(down)">
                                      <p:cBhvr>
                                        <p:cTn id="82" dur="500"/>
                                        <p:tgtEl>
                                          <p:spTgt spid="57"/>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wipe(left)">
                                      <p:cBhvr>
                                        <p:cTn id="87" dur="500"/>
                                        <p:tgtEl>
                                          <p:spTgt spid="8"/>
                                        </p:tgtEl>
                                      </p:cBhvr>
                                    </p:animEffect>
                                  </p:childTnLst>
                                </p:cTn>
                              </p:par>
                            </p:childTnLst>
                          </p:cTn>
                        </p:par>
                        <p:par>
                          <p:cTn id="88" fill="hold">
                            <p:stCondLst>
                              <p:cond delay="500"/>
                            </p:stCondLst>
                            <p:childTnLst>
                              <p:par>
                                <p:cTn id="89" presetID="42" presetClass="entr" presetSubtype="0" fill="hold" grpId="0" nodeType="afterEffect">
                                  <p:stCondLst>
                                    <p:cond delay="0"/>
                                  </p:stCondLst>
                                  <p:childTnLst>
                                    <p:set>
                                      <p:cBhvr>
                                        <p:cTn id="90" dur="1" fill="hold">
                                          <p:stCondLst>
                                            <p:cond delay="0"/>
                                          </p:stCondLst>
                                        </p:cTn>
                                        <p:tgtEl>
                                          <p:spTgt spid="19"/>
                                        </p:tgtEl>
                                        <p:attrNameLst>
                                          <p:attrName>style.visibility</p:attrName>
                                        </p:attrNameLst>
                                      </p:cBhvr>
                                      <p:to>
                                        <p:strVal val="visible"/>
                                      </p:to>
                                    </p:set>
                                    <p:animEffect transition="in" filter="fade">
                                      <p:cBhvr>
                                        <p:cTn id="91" dur="1000"/>
                                        <p:tgtEl>
                                          <p:spTgt spid="19"/>
                                        </p:tgtEl>
                                      </p:cBhvr>
                                    </p:animEffect>
                                    <p:anim calcmode="lin" valueType="num">
                                      <p:cBhvr>
                                        <p:cTn id="92" dur="1000" fill="hold"/>
                                        <p:tgtEl>
                                          <p:spTgt spid="19"/>
                                        </p:tgtEl>
                                        <p:attrNameLst>
                                          <p:attrName>ppt_x</p:attrName>
                                        </p:attrNameLst>
                                      </p:cBhvr>
                                      <p:tavLst>
                                        <p:tav tm="0">
                                          <p:val>
                                            <p:strVal val="#ppt_x"/>
                                          </p:val>
                                        </p:tav>
                                        <p:tav tm="100000">
                                          <p:val>
                                            <p:strVal val="#ppt_x"/>
                                          </p:val>
                                        </p:tav>
                                      </p:tavLst>
                                    </p:anim>
                                    <p:anim calcmode="lin" valueType="num">
                                      <p:cBhvr>
                                        <p:cTn id="93"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7" grpId="0" animBg="1"/>
      <p:bldP spid="38" grpId="0" animBg="1"/>
      <p:bldP spid="42" grpId="0" animBg="1"/>
      <p:bldP spid="45" grpId="0" animBg="1"/>
      <p:bldP spid="1037" grpId="0" animBg="1"/>
      <p:bldP spid="53" grpId="0" animBg="1"/>
      <p:bldP spid="1039" grpId="0" animBg="1"/>
      <p:bldP spid="56" grpId="0" animBg="1"/>
      <p:bldP spid="5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err="1" smtClean="0"/>
              <a:t>FedRAMP</a:t>
            </a:r>
            <a:r>
              <a:rPr lang="zh-CN" altLang="en-US" sz="2800" dirty="0" smtClean="0"/>
              <a:t>目前执行的情况</a:t>
            </a:r>
            <a:endParaRPr lang="zh-CN" altLang="en-US" sz="2800" dirty="0"/>
          </a:p>
        </p:txBody>
      </p:sp>
      <p:sp>
        <p:nvSpPr>
          <p:cNvPr id="3" name="内容占位符 2"/>
          <p:cNvSpPr>
            <a:spLocks noGrp="1"/>
          </p:cNvSpPr>
          <p:nvPr>
            <p:ph idx="1"/>
          </p:nvPr>
        </p:nvSpPr>
        <p:spPr>
          <a:xfrm>
            <a:off x="0" y="1262743"/>
            <a:ext cx="9252520" cy="4706983"/>
          </a:xfrm>
        </p:spPr>
        <p:txBody>
          <a:bodyPr/>
          <a:lstStyle/>
          <a:p>
            <a:pPr>
              <a:lnSpc>
                <a:spcPts val="3800"/>
              </a:lnSpc>
            </a:pPr>
            <a:r>
              <a:rPr lang="en-US" altLang="zh-CN" sz="2800" dirty="0">
                <a:latin typeface="华文宋体" panose="02010600040101010101" pitchFamily="2" charset="-122"/>
                <a:ea typeface="华文宋体" panose="02010600040101010101" pitchFamily="2" charset="-122"/>
              </a:rPr>
              <a:t>2012</a:t>
            </a:r>
            <a:r>
              <a:rPr lang="zh-CN" altLang="en-US" sz="2800" dirty="0">
                <a:latin typeface="华文宋体" panose="02010600040101010101" pitchFamily="2" charset="-122"/>
                <a:ea typeface="华文宋体" panose="02010600040101010101" pitchFamily="2" charset="-122"/>
              </a:rPr>
              <a:t>年</a:t>
            </a:r>
            <a:r>
              <a:rPr lang="en-US" altLang="zh-CN" sz="2800" dirty="0">
                <a:latin typeface="华文宋体" panose="02010600040101010101" pitchFamily="2" charset="-122"/>
                <a:ea typeface="华文宋体" panose="02010600040101010101" pitchFamily="2" charset="-122"/>
              </a:rPr>
              <a:t>6</a:t>
            </a:r>
            <a:r>
              <a:rPr lang="zh-CN" altLang="en-US" sz="2800" dirty="0" smtClean="0">
                <a:latin typeface="华文宋体" panose="02010600040101010101" pitchFamily="2" charset="-122"/>
                <a:ea typeface="华文宋体" panose="02010600040101010101" pitchFamily="2" charset="-122"/>
              </a:rPr>
              <a:t>月，开始正式运行，云服务商获得授权</a:t>
            </a:r>
            <a:endParaRPr lang="en-US" altLang="zh-CN" sz="28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smtClean="0">
                <a:solidFill>
                  <a:schemeClr val="accent6">
                    <a:lumMod val="75000"/>
                  </a:schemeClr>
                </a:solidFill>
                <a:latin typeface="华文宋体" panose="02010600040101010101" pitchFamily="2" charset="-122"/>
                <a:ea typeface="华文宋体" panose="02010600040101010101" pitchFamily="2" charset="-122"/>
              </a:rPr>
              <a:t>2013</a:t>
            </a:r>
            <a:r>
              <a:rPr lang="zh-CN" altLang="en-US" sz="2500" dirty="0" smtClean="0">
                <a:solidFill>
                  <a:schemeClr val="accent6">
                    <a:lumMod val="75000"/>
                  </a:schemeClr>
                </a:solidFill>
                <a:latin typeface="华文宋体" panose="02010600040101010101" pitchFamily="2" charset="-122"/>
                <a:ea typeface="华文宋体" panose="02010600040101010101" pitchFamily="2" charset="-122"/>
              </a:rPr>
              <a:t>年</a:t>
            </a:r>
            <a:r>
              <a:rPr lang="en-US" altLang="zh-CN" sz="2500" dirty="0" smtClean="0">
                <a:solidFill>
                  <a:schemeClr val="accent6">
                    <a:lumMod val="75000"/>
                  </a:schemeClr>
                </a:solidFill>
                <a:latin typeface="华文宋体" panose="02010600040101010101" pitchFamily="2" charset="-122"/>
                <a:ea typeface="华文宋体" panose="02010600040101010101" pitchFamily="2" charset="-122"/>
              </a:rPr>
              <a:t>4</a:t>
            </a:r>
            <a:r>
              <a:rPr lang="zh-CN" altLang="en-US" sz="2500" dirty="0" smtClean="0">
                <a:solidFill>
                  <a:schemeClr val="accent6">
                    <a:lumMod val="75000"/>
                  </a:schemeClr>
                </a:solidFill>
                <a:latin typeface="华文宋体" panose="02010600040101010101" pitchFamily="2" charset="-122"/>
                <a:ea typeface="华文宋体" panose="02010600040101010101" pitchFamily="2" charset="-122"/>
              </a:rPr>
              <a:t>月，</a:t>
            </a:r>
            <a:r>
              <a:rPr lang="zh-CN" altLang="en-US" sz="2500" dirty="0" smtClean="0">
                <a:latin typeface="华文宋体" panose="02010600040101010101" pitchFamily="2" charset="-122"/>
                <a:ea typeface="华文宋体" panose="02010600040101010101" pitchFamily="2" charset="-122"/>
              </a:rPr>
              <a:t>有</a:t>
            </a:r>
            <a:r>
              <a:rPr lang="en-US" altLang="zh-CN" sz="2500" dirty="0" smtClean="0">
                <a:solidFill>
                  <a:srgbClr val="FF0000"/>
                </a:solidFill>
                <a:latin typeface="华文宋体" panose="02010600040101010101" pitchFamily="2" charset="-122"/>
                <a:ea typeface="华文宋体" panose="02010600040101010101" pitchFamily="2" charset="-122"/>
              </a:rPr>
              <a:t>2</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en-US" altLang="zh-CN" sz="2500" dirty="0" smtClean="0">
                <a:latin typeface="华文宋体" panose="02010600040101010101" pitchFamily="2" charset="-122"/>
                <a:ea typeface="华文宋体" panose="02010600040101010101" pitchFamily="2" charset="-122"/>
              </a:rPr>
              <a:t>CSP</a:t>
            </a:r>
            <a:r>
              <a:rPr lang="zh-CN" altLang="en-US" sz="2500" dirty="0" smtClean="0">
                <a:latin typeface="华文宋体" panose="02010600040101010101" pitchFamily="2" charset="-122"/>
                <a:ea typeface="华文宋体" panose="02010600040101010101" pitchFamily="2" charset="-122"/>
              </a:rPr>
              <a:t>获得了初始授权</a:t>
            </a:r>
            <a:endParaRPr lang="en-US" altLang="zh-CN" sz="25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a:latin typeface="华文宋体" panose="02010600040101010101" pitchFamily="2" charset="-122"/>
                <a:ea typeface="华文宋体" panose="02010600040101010101" pitchFamily="2" charset="-122"/>
              </a:rPr>
              <a:t>2014</a:t>
            </a:r>
            <a:r>
              <a:rPr lang="zh-CN" altLang="en-US" sz="2500" dirty="0">
                <a:latin typeface="华文宋体" panose="02010600040101010101" pitchFamily="2" charset="-122"/>
                <a:ea typeface="华文宋体" panose="02010600040101010101" pitchFamily="2" charset="-122"/>
              </a:rPr>
              <a:t>年</a:t>
            </a:r>
            <a:r>
              <a:rPr lang="en-US" altLang="zh-CN" sz="2500" dirty="0">
                <a:latin typeface="华文宋体" panose="02010600040101010101" pitchFamily="2" charset="-122"/>
                <a:ea typeface="华文宋体" panose="02010600040101010101" pitchFamily="2" charset="-122"/>
              </a:rPr>
              <a:t>3</a:t>
            </a:r>
            <a:r>
              <a:rPr lang="zh-CN" altLang="en-US" sz="2500" dirty="0">
                <a:latin typeface="华文宋体" panose="02010600040101010101" pitchFamily="2" charset="-122"/>
                <a:ea typeface="华文宋体" panose="02010600040101010101" pitchFamily="2" charset="-122"/>
              </a:rPr>
              <a:t>月，有</a:t>
            </a:r>
            <a:r>
              <a:rPr lang="en-US" altLang="zh-CN" sz="2500" dirty="0">
                <a:solidFill>
                  <a:srgbClr val="FF0000"/>
                </a:solidFill>
                <a:latin typeface="华文宋体" panose="02010600040101010101" pitchFamily="2" charset="-122"/>
                <a:ea typeface="华文宋体" panose="02010600040101010101" pitchFamily="2" charset="-122"/>
              </a:rPr>
              <a:t>11</a:t>
            </a:r>
            <a:r>
              <a:rPr lang="zh-CN" altLang="en-US" sz="2500" dirty="0">
                <a:solidFill>
                  <a:srgbClr val="FF0000"/>
                </a:solidFill>
                <a:latin typeface="华文宋体" panose="02010600040101010101" pitchFamily="2" charset="-122"/>
                <a:ea typeface="华文宋体" panose="02010600040101010101" pitchFamily="2" charset="-122"/>
              </a:rPr>
              <a:t>家</a:t>
            </a:r>
            <a:r>
              <a:rPr lang="en-US" altLang="zh-CN" sz="2500" dirty="0">
                <a:latin typeface="华文宋体" panose="02010600040101010101" pitchFamily="2" charset="-122"/>
                <a:ea typeface="华文宋体" panose="02010600040101010101" pitchFamily="2" charset="-122"/>
              </a:rPr>
              <a:t>CSP</a:t>
            </a:r>
            <a:r>
              <a:rPr lang="zh-CN" altLang="en-US" sz="2500" dirty="0" smtClean="0">
                <a:latin typeface="华文宋体" panose="02010600040101010101" pitchFamily="2" charset="-122"/>
                <a:ea typeface="华文宋体" panose="02010600040101010101" pitchFamily="2" charset="-122"/>
              </a:rPr>
              <a:t>获得</a:t>
            </a:r>
            <a:r>
              <a:rPr lang="en-US" altLang="zh-CN" sz="2500" dirty="0" smtClean="0">
                <a:solidFill>
                  <a:srgbClr val="FF0000"/>
                </a:solidFill>
                <a:latin typeface="华文宋体" panose="02010600040101010101" pitchFamily="2" charset="-122"/>
                <a:ea typeface="华文宋体" panose="02010600040101010101" pitchFamily="2" charset="-122"/>
              </a:rPr>
              <a:t>JAB</a:t>
            </a:r>
            <a:r>
              <a:rPr lang="zh-CN" altLang="en-US" sz="2500" dirty="0" smtClean="0">
                <a:latin typeface="华文宋体" panose="02010600040101010101" pitchFamily="2" charset="-122"/>
                <a:ea typeface="华文宋体" panose="02010600040101010101" pitchFamily="2" charset="-122"/>
              </a:rPr>
              <a:t>授权</a:t>
            </a:r>
            <a:r>
              <a:rPr lang="zh-CN" altLang="en-US" sz="2500" dirty="0">
                <a:latin typeface="华文宋体" panose="02010600040101010101" pitchFamily="2" charset="-122"/>
                <a:ea typeface="华文宋体" panose="02010600040101010101" pitchFamily="2" charset="-122"/>
              </a:rPr>
              <a:t>，有</a:t>
            </a:r>
            <a:r>
              <a:rPr lang="en-US" altLang="zh-CN" sz="2500" dirty="0">
                <a:solidFill>
                  <a:srgbClr val="FF0000"/>
                </a:solidFill>
                <a:latin typeface="华文宋体" panose="02010600040101010101" pitchFamily="2" charset="-122"/>
                <a:ea typeface="华文宋体" panose="02010600040101010101" pitchFamily="2" charset="-122"/>
              </a:rPr>
              <a:t>4</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zh-CN" altLang="en-US" sz="2500" dirty="0" smtClean="0">
                <a:latin typeface="华文宋体" panose="02010600040101010101" pitchFamily="2" charset="-122"/>
                <a:ea typeface="华文宋体" panose="02010600040101010101" pitchFamily="2" charset="-122"/>
              </a:rPr>
              <a:t>获得</a:t>
            </a:r>
            <a:r>
              <a:rPr lang="zh-CN" altLang="en-US" sz="2500" dirty="0" smtClean="0">
                <a:solidFill>
                  <a:srgbClr val="FF0000"/>
                </a:solidFill>
                <a:latin typeface="华文宋体" panose="02010600040101010101" pitchFamily="2" charset="-122"/>
                <a:ea typeface="华文宋体" panose="02010600040101010101" pitchFamily="2" charset="-122"/>
              </a:rPr>
              <a:t>部门</a:t>
            </a:r>
            <a:r>
              <a:rPr lang="zh-CN" altLang="en-US" sz="2500" dirty="0" smtClean="0">
                <a:latin typeface="华文宋体" panose="02010600040101010101" pitchFamily="2" charset="-122"/>
                <a:ea typeface="华文宋体" panose="02010600040101010101" pitchFamily="2" charset="-122"/>
              </a:rPr>
              <a:t>授权</a:t>
            </a:r>
            <a:endParaRPr lang="en-US" altLang="zh-CN" sz="25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smtClean="0">
                <a:latin typeface="华文宋体" panose="02010600040101010101" pitchFamily="2" charset="-122"/>
                <a:ea typeface="华文宋体" panose="02010600040101010101" pitchFamily="2" charset="-122"/>
              </a:rPr>
              <a:t>2014</a:t>
            </a:r>
            <a:r>
              <a:rPr lang="zh-CN" altLang="en-US" sz="2500" dirty="0" smtClean="0">
                <a:latin typeface="华文宋体" panose="02010600040101010101" pitchFamily="2" charset="-122"/>
                <a:ea typeface="华文宋体" panose="02010600040101010101" pitchFamily="2" charset="-122"/>
              </a:rPr>
              <a:t>年</a:t>
            </a:r>
            <a:r>
              <a:rPr lang="en-US" altLang="zh-CN" sz="2500" dirty="0" smtClean="0">
                <a:latin typeface="华文宋体" panose="02010600040101010101" pitchFamily="2" charset="-122"/>
                <a:ea typeface="华文宋体" panose="02010600040101010101" pitchFamily="2" charset="-122"/>
              </a:rPr>
              <a:t>10</a:t>
            </a:r>
            <a:r>
              <a:rPr lang="zh-CN" altLang="en-US" sz="2500" dirty="0" smtClean="0">
                <a:latin typeface="华文宋体" panose="02010600040101010101" pitchFamily="2" charset="-122"/>
                <a:ea typeface="华文宋体" panose="02010600040101010101" pitchFamily="2" charset="-122"/>
              </a:rPr>
              <a:t>月，有</a:t>
            </a:r>
            <a:r>
              <a:rPr lang="en-US" altLang="zh-CN" sz="2500" dirty="0" smtClean="0">
                <a:solidFill>
                  <a:srgbClr val="FF0000"/>
                </a:solidFill>
                <a:latin typeface="华文宋体" panose="02010600040101010101" pitchFamily="2" charset="-122"/>
                <a:ea typeface="华文宋体" panose="02010600040101010101" pitchFamily="2" charset="-122"/>
              </a:rPr>
              <a:t>12</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en-US" altLang="zh-CN" sz="2500" dirty="0" smtClean="0">
                <a:latin typeface="华文宋体" panose="02010600040101010101" pitchFamily="2" charset="-122"/>
                <a:ea typeface="华文宋体" panose="02010600040101010101" pitchFamily="2" charset="-122"/>
              </a:rPr>
              <a:t>CSP</a:t>
            </a:r>
            <a:r>
              <a:rPr lang="zh-CN" altLang="en-US" sz="2500" dirty="0" smtClean="0">
                <a:latin typeface="华文宋体" panose="02010600040101010101" pitchFamily="2" charset="-122"/>
                <a:ea typeface="华文宋体" panose="02010600040101010101" pitchFamily="2" charset="-122"/>
              </a:rPr>
              <a:t>获得了</a:t>
            </a:r>
            <a:r>
              <a:rPr lang="en-US" altLang="zh-CN" sz="2500" dirty="0" smtClean="0">
                <a:solidFill>
                  <a:srgbClr val="FF0000"/>
                </a:solidFill>
                <a:latin typeface="华文宋体" panose="02010600040101010101" pitchFamily="2" charset="-122"/>
                <a:ea typeface="华文宋体" panose="02010600040101010101" pitchFamily="2" charset="-122"/>
              </a:rPr>
              <a:t>JAB</a:t>
            </a:r>
            <a:r>
              <a:rPr lang="zh-CN" altLang="en-US" sz="2500" dirty="0" smtClean="0">
                <a:latin typeface="华文宋体" panose="02010600040101010101" pitchFamily="2" charset="-122"/>
                <a:ea typeface="华文宋体" panose="02010600040101010101" pitchFamily="2" charset="-122"/>
              </a:rPr>
              <a:t>授权，有</a:t>
            </a:r>
            <a:r>
              <a:rPr lang="en-US" altLang="zh-CN" sz="2500" dirty="0" smtClean="0">
                <a:solidFill>
                  <a:srgbClr val="FF0000"/>
                </a:solidFill>
                <a:latin typeface="华文宋体" panose="02010600040101010101" pitchFamily="2" charset="-122"/>
                <a:ea typeface="华文宋体" panose="02010600040101010101" pitchFamily="2" charset="-122"/>
              </a:rPr>
              <a:t>6</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zh-CN" altLang="en-US" sz="2500" dirty="0" smtClean="0">
                <a:latin typeface="华文宋体" panose="02010600040101010101" pitchFamily="2" charset="-122"/>
                <a:ea typeface="华文宋体" panose="02010600040101010101" pitchFamily="2" charset="-122"/>
              </a:rPr>
              <a:t>获得</a:t>
            </a:r>
            <a:r>
              <a:rPr lang="zh-CN" altLang="en-US" sz="2500" dirty="0" smtClean="0">
                <a:solidFill>
                  <a:srgbClr val="FF0000"/>
                </a:solidFill>
                <a:latin typeface="华文宋体" panose="02010600040101010101" pitchFamily="2" charset="-122"/>
                <a:ea typeface="华文宋体" panose="02010600040101010101" pitchFamily="2" charset="-122"/>
              </a:rPr>
              <a:t>部门</a:t>
            </a:r>
            <a:r>
              <a:rPr lang="zh-CN" altLang="en-US" sz="2500" dirty="0" smtClean="0">
                <a:latin typeface="华文宋体" panose="02010600040101010101" pitchFamily="2" charset="-122"/>
                <a:ea typeface="华文宋体" panose="02010600040101010101" pitchFamily="2" charset="-122"/>
              </a:rPr>
              <a:t>授权</a:t>
            </a:r>
            <a:endParaRPr lang="en-US" altLang="zh-CN" sz="25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smtClean="0">
                <a:latin typeface="华文宋体" panose="02010600040101010101" pitchFamily="2" charset="-122"/>
                <a:ea typeface="华文宋体" panose="02010600040101010101" pitchFamily="2" charset="-122"/>
              </a:rPr>
              <a:t>2015</a:t>
            </a:r>
            <a:r>
              <a:rPr lang="zh-CN" altLang="en-US" sz="2500" dirty="0" smtClean="0">
                <a:latin typeface="华文宋体" panose="02010600040101010101" pitchFamily="2" charset="-122"/>
                <a:ea typeface="华文宋体" panose="02010600040101010101" pitchFamily="2" charset="-122"/>
              </a:rPr>
              <a:t>年</a:t>
            </a:r>
            <a:r>
              <a:rPr lang="en-US" altLang="zh-CN" sz="2500" dirty="0" smtClean="0">
                <a:latin typeface="华文宋体" panose="02010600040101010101" pitchFamily="2" charset="-122"/>
                <a:ea typeface="华文宋体" panose="02010600040101010101" pitchFamily="2" charset="-122"/>
              </a:rPr>
              <a:t>1</a:t>
            </a:r>
            <a:r>
              <a:rPr lang="zh-CN" altLang="en-US" sz="2500" dirty="0" smtClean="0">
                <a:latin typeface="华文宋体" panose="02010600040101010101" pitchFamily="2" charset="-122"/>
                <a:ea typeface="华文宋体" panose="02010600040101010101" pitchFamily="2" charset="-122"/>
              </a:rPr>
              <a:t>月，有</a:t>
            </a:r>
            <a:r>
              <a:rPr lang="en-US" altLang="zh-CN" sz="2500" dirty="0" smtClean="0">
                <a:solidFill>
                  <a:srgbClr val="FF0000"/>
                </a:solidFill>
                <a:latin typeface="华文宋体" panose="02010600040101010101" pitchFamily="2" charset="-122"/>
                <a:ea typeface="华文宋体" panose="02010600040101010101" pitchFamily="2" charset="-122"/>
              </a:rPr>
              <a:t>15</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en-US" altLang="zh-CN" sz="2500" dirty="0" smtClean="0">
                <a:latin typeface="华文宋体" panose="02010600040101010101" pitchFamily="2" charset="-122"/>
                <a:ea typeface="华文宋体" panose="02010600040101010101" pitchFamily="2" charset="-122"/>
              </a:rPr>
              <a:t>CSP</a:t>
            </a:r>
            <a:r>
              <a:rPr lang="zh-CN" altLang="en-US" sz="2500" dirty="0" smtClean="0">
                <a:latin typeface="华文宋体" panose="02010600040101010101" pitchFamily="2" charset="-122"/>
                <a:ea typeface="华文宋体" panose="02010600040101010101" pitchFamily="2" charset="-122"/>
              </a:rPr>
              <a:t>获得</a:t>
            </a:r>
            <a:r>
              <a:rPr lang="en-US" altLang="zh-CN" sz="2500" dirty="0" smtClean="0">
                <a:latin typeface="华文宋体" panose="02010600040101010101" pitchFamily="2" charset="-122"/>
                <a:ea typeface="华文宋体" panose="02010600040101010101" pitchFamily="2" charset="-122"/>
              </a:rPr>
              <a:t>JAB</a:t>
            </a:r>
            <a:r>
              <a:rPr lang="zh-CN" altLang="en-US" sz="2500" dirty="0" smtClean="0">
                <a:latin typeface="华文宋体" panose="02010600040101010101" pitchFamily="2" charset="-122"/>
                <a:ea typeface="华文宋体" panose="02010600040101010101" pitchFamily="2" charset="-122"/>
              </a:rPr>
              <a:t>授权，有</a:t>
            </a:r>
            <a:r>
              <a:rPr lang="en-US" altLang="zh-CN" sz="2500" dirty="0" smtClean="0">
                <a:solidFill>
                  <a:srgbClr val="FF0000"/>
                </a:solidFill>
                <a:latin typeface="华文宋体" panose="02010600040101010101" pitchFamily="2" charset="-122"/>
                <a:ea typeface="华文宋体" panose="02010600040101010101" pitchFamily="2" charset="-122"/>
              </a:rPr>
              <a:t>12</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zh-CN" altLang="en-US" sz="2500" dirty="0" smtClean="0">
                <a:latin typeface="华文宋体" panose="02010600040101010101" pitchFamily="2" charset="-122"/>
                <a:ea typeface="华文宋体" panose="02010600040101010101" pitchFamily="2" charset="-122"/>
              </a:rPr>
              <a:t>获得部门授权</a:t>
            </a:r>
            <a:endParaRPr lang="en-US" altLang="zh-CN" sz="25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smtClean="0">
                <a:latin typeface="华文宋体" panose="02010600040101010101" pitchFamily="2" charset="-122"/>
                <a:ea typeface="华文宋体" panose="02010600040101010101" pitchFamily="2" charset="-122"/>
              </a:rPr>
              <a:t>2015</a:t>
            </a:r>
            <a:r>
              <a:rPr lang="zh-CN" altLang="en-US" sz="2500" dirty="0" smtClean="0">
                <a:latin typeface="华文宋体" panose="02010600040101010101" pitchFamily="2" charset="-122"/>
                <a:ea typeface="华文宋体" panose="02010600040101010101" pitchFamily="2" charset="-122"/>
              </a:rPr>
              <a:t>年</a:t>
            </a:r>
            <a:r>
              <a:rPr lang="en-US" altLang="zh-CN" sz="2500" dirty="0" smtClean="0">
                <a:latin typeface="华文宋体" panose="02010600040101010101" pitchFamily="2" charset="-122"/>
                <a:ea typeface="华文宋体" panose="02010600040101010101" pitchFamily="2" charset="-122"/>
              </a:rPr>
              <a:t>4</a:t>
            </a:r>
            <a:r>
              <a:rPr lang="zh-CN" altLang="en-US" sz="2500" dirty="0" smtClean="0">
                <a:latin typeface="华文宋体" panose="02010600040101010101" pitchFamily="2" charset="-122"/>
                <a:ea typeface="华文宋体" panose="02010600040101010101" pitchFamily="2" charset="-122"/>
              </a:rPr>
              <a:t>月，有</a:t>
            </a:r>
            <a:r>
              <a:rPr lang="en-US" altLang="zh-CN" sz="2500" dirty="0" smtClean="0">
                <a:solidFill>
                  <a:srgbClr val="FF0000"/>
                </a:solidFill>
                <a:latin typeface="华文宋体" panose="02010600040101010101" pitchFamily="2" charset="-122"/>
                <a:ea typeface="华文宋体" panose="02010600040101010101" pitchFamily="2" charset="-122"/>
              </a:rPr>
              <a:t>17</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en-US" altLang="zh-CN" sz="2500" dirty="0" smtClean="0">
                <a:latin typeface="华文宋体" panose="02010600040101010101" pitchFamily="2" charset="-122"/>
                <a:ea typeface="华文宋体" panose="02010600040101010101" pitchFamily="2" charset="-122"/>
              </a:rPr>
              <a:t>CSP</a:t>
            </a:r>
            <a:r>
              <a:rPr lang="zh-CN" altLang="en-US" sz="2500" dirty="0" smtClean="0">
                <a:latin typeface="华文宋体" panose="02010600040101010101" pitchFamily="2" charset="-122"/>
                <a:ea typeface="华文宋体" panose="02010600040101010101" pitchFamily="2" charset="-122"/>
              </a:rPr>
              <a:t>获得</a:t>
            </a:r>
            <a:r>
              <a:rPr lang="en-US" altLang="zh-CN" sz="2500" dirty="0" smtClean="0">
                <a:latin typeface="华文宋体" panose="02010600040101010101" pitchFamily="2" charset="-122"/>
                <a:ea typeface="华文宋体" panose="02010600040101010101" pitchFamily="2" charset="-122"/>
              </a:rPr>
              <a:t>JAB</a:t>
            </a:r>
            <a:r>
              <a:rPr lang="zh-CN" altLang="en-US" sz="2500" dirty="0" smtClean="0">
                <a:latin typeface="华文宋体" panose="02010600040101010101" pitchFamily="2" charset="-122"/>
                <a:ea typeface="华文宋体" panose="02010600040101010101" pitchFamily="2" charset="-122"/>
              </a:rPr>
              <a:t>授权（</a:t>
            </a:r>
            <a:r>
              <a:rPr lang="en-US" altLang="zh-CN" sz="2500" dirty="0" smtClean="0">
                <a:latin typeface="华文宋体" panose="02010600040101010101" pitchFamily="2" charset="-122"/>
                <a:ea typeface="华文宋体" panose="02010600040101010101" pitchFamily="2" charset="-122"/>
              </a:rPr>
              <a:t>10</a:t>
            </a:r>
            <a:r>
              <a:rPr lang="zh-CN" altLang="en-US" sz="2500" dirty="0" smtClean="0">
                <a:latin typeface="华文宋体" panose="02010600040101010101" pitchFamily="2" charset="-122"/>
                <a:ea typeface="华文宋体" panose="02010600040101010101" pitchFamily="2" charset="-122"/>
              </a:rPr>
              <a:t>个</a:t>
            </a:r>
            <a:r>
              <a:rPr lang="en-US" altLang="zh-CN" sz="2500" dirty="0" err="1" smtClean="0">
                <a:latin typeface="华文宋体" panose="02010600040101010101" pitchFamily="2" charset="-122"/>
                <a:ea typeface="华文宋体" panose="02010600040101010101" pitchFamily="2" charset="-122"/>
              </a:rPr>
              <a:t>IaaS</a:t>
            </a:r>
            <a:r>
              <a:rPr lang="zh-CN" altLang="en-US" sz="2500" dirty="0" smtClean="0">
                <a:latin typeface="华文宋体" panose="02010600040101010101" pitchFamily="2" charset="-122"/>
                <a:ea typeface="华文宋体" panose="02010600040101010101" pitchFamily="2" charset="-122"/>
              </a:rPr>
              <a:t>、</a:t>
            </a:r>
            <a:r>
              <a:rPr lang="en-US" altLang="zh-CN" sz="2500" dirty="0" smtClean="0">
                <a:latin typeface="华文宋体" panose="02010600040101010101" pitchFamily="2" charset="-122"/>
                <a:ea typeface="华文宋体" panose="02010600040101010101" pitchFamily="2" charset="-122"/>
              </a:rPr>
              <a:t>3</a:t>
            </a:r>
            <a:r>
              <a:rPr lang="zh-CN" altLang="en-US" sz="2500" dirty="0" smtClean="0">
                <a:latin typeface="华文宋体" panose="02010600040101010101" pitchFamily="2" charset="-122"/>
                <a:ea typeface="华文宋体" panose="02010600040101010101" pitchFamily="2" charset="-122"/>
              </a:rPr>
              <a:t>个</a:t>
            </a:r>
            <a:r>
              <a:rPr lang="en-US" altLang="zh-CN" sz="2500" dirty="0" err="1" smtClean="0">
                <a:latin typeface="华文宋体" panose="02010600040101010101" pitchFamily="2" charset="-122"/>
                <a:ea typeface="华文宋体" panose="02010600040101010101" pitchFamily="2" charset="-122"/>
              </a:rPr>
              <a:t>PaaS</a:t>
            </a:r>
            <a:r>
              <a:rPr lang="zh-CN" altLang="en-US" sz="2500" dirty="0" smtClean="0">
                <a:latin typeface="华文宋体" panose="02010600040101010101" pitchFamily="2" charset="-122"/>
                <a:ea typeface="华文宋体" panose="02010600040101010101" pitchFamily="2" charset="-122"/>
              </a:rPr>
              <a:t>、</a:t>
            </a:r>
            <a:r>
              <a:rPr lang="en-US" altLang="zh-CN" sz="2500" dirty="0" smtClean="0">
                <a:latin typeface="华文宋体" panose="02010600040101010101" pitchFamily="2" charset="-122"/>
                <a:ea typeface="华文宋体" panose="02010600040101010101" pitchFamily="2" charset="-122"/>
              </a:rPr>
              <a:t>5</a:t>
            </a:r>
            <a:r>
              <a:rPr lang="zh-CN" altLang="en-US" sz="2500" dirty="0" smtClean="0">
                <a:latin typeface="华文宋体" panose="02010600040101010101" pitchFamily="2" charset="-122"/>
                <a:ea typeface="华文宋体" panose="02010600040101010101" pitchFamily="2" charset="-122"/>
              </a:rPr>
              <a:t>个</a:t>
            </a:r>
            <a:r>
              <a:rPr lang="en-US" altLang="zh-CN" sz="2500" dirty="0" smtClean="0">
                <a:latin typeface="华文宋体" panose="02010600040101010101" pitchFamily="2" charset="-122"/>
                <a:ea typeface="华文宋体" panose="02010600040101010101" pitchFamily="2" charset="-122"/>
              </a:rPr>
              <a:t>SaaS</a:t>
            </a:r>
            <a:r>
              <a:rPr lang="zh-CN" altLang="en-US" sz="2500" dirty="0" smtClean="0">
                <a:latin typeface="华文宋体" panose="02010600040101010101" pitchFamily="2" charset="-122"/>
                <a:ea typeface="华文宋体" panose="02010600040101010101" pitchFamily="2" charset="-122"/>
              </a:rPr>
              <a:t>，其中</a:t>
            </a:r>
            <a:r>
              <a:rPr lang="en-US" altLang="zh-CN" sz="2500" dirty="0" smtClean="0">
                <a:latin typeface="华文宋体" panose="02010600040101010101" pitchFamily="2" charset="-122"/>
                <a:ea typeface="华文宋体" panose="02010600040101010101" pitchFamily="2" charset="-122"/>
              </a:rPr>
              <a:t>1</a:t>
            </a:r>
            <a:r>
              <a:rPr lang="zh-CN" altLang="en-US" sz="2500" dirty="0" smtClean="0">
                <a:latin typeface="华文宋体" panose="02010600040101010101" pitchFamily="2" charset="-122"/>
                <a:ea typeface="华文宋体" panose="02010600040101010101" pitchFamily="2" charset="-122"/>
              </a:rPr>
              <a:t>个同时提供</a:t>
            </a:r>
            <a:r>
              <a:rPr lang="en-US" altLang="zh-CN" sz="2500" dirty="0" err="1" smtClean="0">
                <a:latin typeface="华文宋体" panose="02010600040101010101" pitchFamily="2" charset="-122"/>
                <a:ea typeface="华文宋体" panose="02010600040101010101" pitchFamily="2" charset="-122"/>
              </a:rPr>
              <a:t>IaaS</a:t>
            </a:r>
            <a:r>
              <a:rPr lang="zh-CN" altLang="en-US" sz="2500" dirty="0" smtClean="0">
                <a:latin typeface="华文宋体" panose="02010600040101010101" pitchFamily="2" charset="-122"/>
                <a:ea typeface="华文宋体" panose="02010600040101010101" pitchFamily="2" charset="-122"/>
              </a:rPr>
              <a:t>和</a:t>
            </a:r>
            <a:r>
              <a:rPr lang="en-US" altLang="zh-CN" sz="2500" dirty="0" err="1" smtClean="0">
                <a:latin typeface="华文宋体" panose="02010600040101010101" pitchFamily="2" charset="-122"/>
                <a:ea typeface="华文宋体" panose="02010600040101010101" pitchFamily="2" charset="-122"/>
              </a:rPr>
              <a:t>PaaS</a:t>
            </a:r>
            <a:r>
              <a:rPr lang="zh-CN" altLang="en-US" sz="2500" dirty="0" smtClean="0">
                <a:latin typeface="华文宋体" panose="02010600040101010101" pitchFamily="2" charset="-122"/>
                <a:ea typeface="华文宋体" panose="02010600040101010101" pitchFamily="2" charset="-122"/>
              </a:rPr>
              <a:t>服务），有</a:t>
            </a:r>
            <a:r>
              <a:rPr lang="en-US" altLang="zh-CN" sz="2500" dirty="0" smtClean="0">
                <a:solidFill>
                  <a:srgbClr val="FF0000"/>
                </a:solidFill>
                <a:latin typeface="华文宋体" panose="02010600040101010101" pitchFamily="2" charset="-122"/>
                <a:ea typeface="华文宋体" panose="02010600040101010101" pitchFamily="2" charset="-122"/>
              </a:rPr>
              <a:t>14</a:t>
            </a:r>
            <a:r>
              <a:rPr lang="zh-CN" altLang="en-US" sz="2500" dirty="0" smtClean="0">
                <a:solidFill>
                  <a:srgbClr val="FF0000"/>
                </a:solidFill>
                <a:latin typeface="华文宋体" panose="02010600040101010101" pitchFamily="2" charset="-122"/>
                <a:ea typeface="华文宋体" panose="02010600040101010101" pitchFamily="2" charset="-122"/>
              </a:rPr>
              <a:t>家</a:t>
            </a:r>
            <a:r>
              <a:rPr lang="zh-CN" altLang="en-US" sz="2500" dirty="0" smtClean="0">
                <a:latin typeface="华文宋体" panose="02010600040101010101" pitchFamily="2" charset="-122"/>
                <a:ea typeface="华文宋体" panose="02010600040101010101" pitchFamily="2" charset="-122"/>
              </a:rPr>
              <a:t>获得部门授权</a:t>
            </a:r>
            <a:endParaRPr lang="en-US" altLang="zh-CN" sz="2500" dirty="0" smtClean="0">
              <a:latin typeface="华文宋体" panose="02010600040101010101" pitchFamily="2" charset="-122"/>
              <a:ea typeface="华文宋体" panose="02010600040101010101" pitchFamily="2" charset="-122"/>
            </a:endParaRPr>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37</a:t>
            </a:fld>
            <a:endParaRPr lang="en-US" altLang="en-US" dirty="0"/>
          </a:p>
        </p:txBody>
      </p:sp>
    </p:spTree>
    <p:extLst>
      <p:ext uri="{BB962C8B-B14F-4D97-AF65-F5344CB8AC3E}">
        <p14:creationId xmlns:p14="http://schemas.microsoft.com/office/powerpoint/2010/main" val="389978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sz="2800" dirty="0" err="1" smtClean="0"/>
              <a:t>FedRAMP</a:t>
            </a:r>
            <a:r>
              <a:rPr lang="zh-CN" altLang="en-US" sz="2800" dirty="0" smtClean="0"/>
              <a:t>目前执行的情况（续）</a:t>
            </a:r>
            <a:endParaRPr lang="zh-CN" altLang="en-US" sz="2800" dirty="0"/>
          </a:p>
        </p:txBody>
      </p:sp>
      <p:sp>
        <p:nvSpPr>
          <p:cNvPr id="3" name="内容占位符 2"/>
          <p:cNvSpPr>
            <a:spLocks noGrp="1"/>
          </p:cNvSpPr>
          <p:nvPr>
            <p:ph idx="1"/>
          </p:nvPr>
        </p:nvSpPr>
        <p:spPr>
          <a:xfrm>
            <a:off x="0" y="1262743"/>
            <a:ext cx="9252520" cy="4706983"/>
          </a:xfrm>
        </p:spPr>
        <p:txBody>
          <a:bodyPr/>
          <a:lstStyle/>
          <a:p>
            <a:pPr>
              <a:lnSpc>
                <a:spcPts val="3800"/>
              </a:lnSpc>
            </a:pPr>
            <a:r>
              <a:rPr lang="zh-CN" altLang="en-US" sz="2800" dirty="0" smtClean="0">
                <a:latin typeface="华文宋体" panose="02010600040101010101" pitchFamily="2" charset="-122"/>
                <a:ea typeface="华文宋体" panose="02010600040101010101" pitchFamily="2" charset="-122"/>
              </a:rPr>
              <a:t>第三方评估机构获得了授权</a:t>
            </a:r>
            <a:endParaRPr lang="en-US" altLang="zh-CN" sz="28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smtClean="0">
                <a:latin typeface="华文宋体" panose="02010600040101010101" pitchFamily="2" charset="-122"/>
                <a:ea typeface="华文宋体" panose="02010600040101010101" pitchFamily="2" charset="-122"/>
              </a:rPr>
              <a:t>2014</a:t>
            </a:r>
            <a:r>
              <a:rPr lang="zh-CN" altLang="en-US" sz="2500" dirty="0" smtClean="0">
                <a:latin typeface="华文宋体" panose="02010600040101010101" pitchFamily="2" charset="-122"/>
                <a:ea typeface="华文宋体" panose="02010600040101010101" pitchFamily="2" charset="-122"/>
              </a:rPr>
              <a:t>年</a:t>
            </a:r>
            <a:r>
              <a:rPr lang="en-US" altLang="zh-CN" sz="2500" dirty="0" smtClean="0">
                <a:latin typeface="华文宋体" panose="02010600040101010101" pitchFamily="2" charset="-122"/>
                <a:ea typeface="华文宋体" panose="02010600040101010101" pitchFamily="2" charset="-122"/>
              </a:rPr>
              <a:t>10</a:t>
            </a:r>
            <a:r>
              <a:rPr lang="zh-CN" altLang="en-US" sz="2500" dirty="0" smtClean="0">
                <a:latin typeface="华文宋体" panose="02010600040101010101" pitchFamily="2" charset="-122"/>
                <a:ea typeface="华文宋体" panose="02010600040101010101" pitchFamily="2" charset="-122"/>
              </a:rPr>
              <a:t>月，有</a:t>
            </a:r>
            <a:r>
              <a:rPr lang="en-US" altLang="zh-CN" sz="2500" dirty="0" smtClean="0">
                <a:solidFill>
                  <a:srgbClr val="FF0000"/>
                </a:solidFill>
                <a:latin typeface="华文宋体" panose="02010600040101010101" pitchFamily="2" charset="-122"/>
                <a:ea typeface="华文宋体" panose="02010600040101010101" pitchFamily="2" charset="-122"/>
              </a:rPr>
              <a:t>31</a:t>
            </a:r>
            <a:r>
              <a:rPr lang="zh-CN" altLang="en-US" sz="2500" dirty="0" smtClean="0">
                <a:solidFill>
                  <a:srgbClr val="FF0000"/>
                </a:solidFill>
                <a:latin typeface="华文宋体" panose="02010600040101010101" pitchFamily="2" charset="-122"/>
                <a:ea typeface="华文宋体" panose="02010600040101010101" pitchFamily="2" charset="-122"/>
              </a:rPr>
              <a:t>家</a:t>
            </a:r>
            <a:endParaRPr lang="en-US" altLang="zh-CN" sz="2500" dirty="0" smtClean="0">
              <a:solidFill>
                <a:srgbClr val="FF0000"/>
              </a:solidFill>
              <a:latin typeface="华文宋体" panose="02010600040101010101" pitchFamily="2" charset="-122"/>
              <a:ea typeface="华文宋体" panose="02010600040101010101" pitchFamily="2" charset="-122"/>
            </a:endParaRPr>
          </a:p>
          <a:p>
            <a:pPr lvl="1">
              <a:lnSpc>
                <a:spcPts val="3800"/>
              </a:lnSpc>
            </a:pPr>
            <a:r>
              <a:rPr lang="en-US" altLang="zh-CN" sz="2500" dirty="0">
                <a:latin typeface="华文宋体" panose="02010600040101010101" pitchFamily="2" charset="-122"/>
                <a:ea typeface="华文宋体" panose="02010600040101010101" pitchFamily="2" charset="-122"/>
              </a:rPr>
              <a:t>2015</a:t>
            </a:r>
            <a:r>
              <a:rPr lang="zh-CN" altLang="en-US" sz="2500" dirty="0">
                <a:latin typeface="华文宋体" panose="02010600040101010101" pitchFamily="2" charset="-122"/>
                <a:ea typeface="华文宋体" panose="02010600040101010101" pitchFamily="2" charset="-122"/>
              </a:rPr>
              <a:t>年</a:t>
            </a:r>
            <a:r>
              <a:rPr lang="en-US" altLang="zh-CN" sz="2500" dirty="0">
                <a:latin typeface="华文宋体" panose="02010600040101010101" pitchFamily="2" charset="-122"/>
                <a:ea typeface="华文宋体" panose="02010600040101010101" pitchFamily="2" charset="-122"/>
              </a:rPr>
              <a:t>4</a:t>
            </a:r>
            <a:r>
              <a:rPr lang="zh-CN" altLang="en-US" sz="2500" dirty="0">
                <a:latin typeface="华文宋体" panose="02010600040101010101" pitchFamily="2" charset="-122"/>
                <a:ea typeface="华文宋体" panose="02010600040101010101" pitchFamily="2" charset="-122"/>
              </a:rPr>
              <a:t>月，有</a:t>
            </a:r>
            <a:r>
              <a:rPr lang="en-US" altLang="zh-CN" sz="2500" dirty="0" smtClean="0">
                <a:solidFill>
                  <a:srgbClr val="FF0000"/>
                </a:solidFill>
                <a:latin typeface="华文宋体" panose="02010600040101010101" pitchFamily="2" charset="-122"/>
                <a:ea typeface="华文宋体" panose="02010600040101010101" pitchFamily="2" charset="-122"/>
              </a:rPr>
              <a:t>38</a:t>
            </a:r>
            <a:r>
              <a:rPr lang="zh-CN" altLang="en-US" sz="2500" dirty="0" smtClean="0">
                <a:solidFill>
                  <a:srgbClr val="FF0000"/>
                </a:solidFill>
                <a:latin typeface="华文宋体" panose="02010600040101010101" pitchFamily="2" charset="-122"/>
                <a:ea typeface="华文宋体" panose="02010600040101010101" pitchFamily="2" charset="-122"/>
              </a:rPr>
              <a:t>家</a:t>
            </a:r>
            <a:endParaRPr lang="en-US" altLang="zh-CN" sz="2500" dirty="0" smtClean="0">
              <a:solidFill>
                <a:srgbClr val="FF0000"/>
              </a:solidFill>
              <a:latin typeface="华文宋体" panose="02010600040101010101" pitchFamily="2" charset="-122"/>
              <a:ea typeface="华文宋体" panose="02010600040101010101" pitchFamily="2" charset="-122"/>
            </a:endParaRPr>
          </a:p>
          <a:p>
            <a:pPr>
              <a:lnSpc>
                <a:spcPts val="3800"/>
              </a:lnSpc>
            </a:pPr>
            <a:r>
              <a:rPr lang="zh-CN" altLang="en-US" sz="2800" dirty="0" smtClean="0">
                <a:latin typeface="华文宋体" panose="02010600040101010101" pitchFamily="2" charset="-122"/>
                <a:ea typeface="华文宋体" panose="02010600040101010101" pitchFamily="2" charset="-122"/>
              </a:rPr>
              <a:t>正在处理的</a:t>
            </a:r>
            <a:r>
              <a:rPr lang="en-US" altLang="zh-CN" sz="2800" dirty="0" smtClean="0">
                <a:latin typeface="华文宋体" panose="02010600040101010101" pitchFamily="2" charset="-122"/>
                <a:ea typeface="华文宋体" panose="02010600040101010101" pitchFamily="2" charset="-122"/>
              </a:rPr>
              <a:t>CSP</a:t>
            </a:r>
          </a:p>
          <a:p>
            <a:pPr lvl="1">
              <a:lnSpc>
                <a:spcPts val="3800"/>
              </a:lnSpc>
            </a:pPr>
            <a:r>
              <a:rPr lang="en-US" altLang="zh-CN" sz="2500" dirty="0">
                <a:latin typeface="华文宋体" panose="02010600040101010101" pitchFamily="2" charset="-122"/>
                <a:ea typeface="华文宋体" panose="02010600040101010101" pitchFamily="2" charset="-122"/>
              </a:rPr>
              <a:t>2014</a:t>
            </a:r>
            <a:r>
              <a:rPr lang="zh-CN" altLang="en-US" sz="2500" dirty="0">
                <a:latin typeface="华文宋体" panose="02010600040101010101" pitchFamily="2" charset="-122"/>
                <a:ea typeface="华文宋体" panose="02010600040101010101" pitchFamily="2" charset="-122"/>
              </a:rPr>
              <a:t>年</a:t>
            </a:r>
            <a:r>
              <a:rPr lang="en-US" altLang="zh-CN" sz="2500" dirty="0">
                <a:latin typeface="华文宋体" panose="02010600040101010101" pitchFamily="2" charset="-122"/>
                <a:ea typeface="华文宋体" panose="02010600040101010101" pitchFamily="2" charset="-122"/>
              </a:rPr>
              <a:t>10</a:t>
            </a:r>
            <a:r>
              <a:rPr lang="zh-CN" altLang="en-US" sz="2500" dirty="0">
                <a:latin typeface="华文宋体" panose="02010600040101010101" pitchFamily="2" charset="-122"/>
                <a:ea typeface="华文宋体" panose="02010600040101010101" pitchFamily="2" charset="-122"/>
              </a:rPr>
              <a:t>月有</a:t>
            </a:r>
            <a:r>
              <a:rPr lang="en-US" altLang="zh-CN" sz="2500" dirty="0">
                <a:latin typeface="华文宋体" panose="02010600040101010101" pitchFamily="2" charset="-122"/>
                <a:ea typeface="华文宋体" panose="02010600040101010101" pitchFamily="2" charset="-122"/>
              </a:rPr>
              <a:t>40</a:t>
            </a:r>
            <a:r>
              <a:rPr lang="zh-CN" altLang="en-US" sz="2500" dirty="0" smtClean="0">
                <a:latin typeface="华文宋体" panose="02010600040101010101" pitchFamily="2" charset="-122"/>
                <a:ea typeface="华文宋体" panose="02010600040101010101" pitchFamily="2" charset="-122"/>
              </a:rPr>
              <a:t>个</a:t>
            </a:r>
            <a:endParaRPr lang="en-US" altLang="zh-CN" sz="25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smtClean="0">
                <a:latin typeface="华文宋体" panose="02010600040101010101" pitchFamily="2" charset="-122"/>
                <a:ea typeface="华文宋体" panose="02010600040101010101" pitchFamily="2" charset="-122"/>
              </a:rPr>
              <a:t>2015</a:t>
            </a:r>
            <a:r>
              <a:rPr lang="zh-CN" altLang="en-US" sz="2500" dirty="0">
                <a:latin typeface="华文宋体" panose="02010600040101010101" pitchFamily="2" charset="-122"/>
                <a:ea typeface="华文宋体" panose="02010600040101010101" pitchFamily="2" charset="-122"/>
              </a:rPr>
              <a:t>年</a:t>
            </a:r>
            <a:r>
              <a:rPr lang="en-US" altLang="zh-CN" sz="2500" dirty="0">
                <a:latin typeface="华文宋体" panose="02010600040101010101" pitchFamily="2" charset="-122"/>
                <a:ea typeface="华文宋体" panose="02010600040101010101" pitchFamily="2" charset="-122"/>
              </a:rPr>
              <a:t>1</a:t>
            </a:r>
            <a:r>
              <a:rPr lang="zh-CN" altLang="en-US" sz="2500" dirty="0">
                <a:latin typeface="华文宋体" panose="02010600040101010101" pitchFamily="2" charset="-122"/>
                <a:ea typeface="华文宋体" panose="02010600040101010101" pitchFamily="2" charset="-122"/>
              </a:rPr>
              <a:t>月有</a:t>
            </a:r>
            <a:r>
              <a:rPr lang="en-US" altLang="zh-CN" sz="2500" dirty="0" smtClean="0">
                <a:latin typeface="华文宋体" panose="02010600040101010101" pitchFamily="2" charset="-122"/>
                <a:ea typeface="华文宋体" panose="02010600040101010101" pitchFamily="2" charset="-122"/>
              </a:rPr>
              <a:t>16+24</a:t>
            </a:r>
            <a:r>
              <a:rPr lang="zh-CN" altLang="en-US" sz="2500" dirty="0" smtClean="0">
                <a:latin typeface="华文宋体" panose="02010600040101010101" pitchFamily="2" charset="-122"/>
                <a:ea typeface="华文宋体" panose="02010600040101010101" pitchFamily="2" charset="-122"/>
              </a:rPr>
              <a:t>个，共</a:t>
            </a:r>
            <a:r>
              <a:rPr lang="en-US" altLang="zh-CN" sz="2500" dirty="0" smtClean="0">
                <a:latin typeface="华文宋体" panose="02010600040101010101" pitchFamily="2" charset="-122"/>
                <a:ea typeface="华文宋体" panose="02010600040101010101" pitchFamily="2" charset="-122"/>
              </a:rPr>
              <a:t>40</a:t>
            </a:r>
            <a:r>
              <a:rPr lang="zh-CN" altLang="en-US" sz="2500" dirty="0" smtClean="0">
                <a:latin typeface="华文宋体" panose="02010600040101010101" pitchFamily="2" charset="-122"/>
                <a:ea typeface="华文宋体" panose="02010600040101010101" pitchFamily="2" charset="-122"/>
              </a:rPr>
              <a:t>个</a:t>
            </a:r>
            <a:endParaRPr lang="en-US" altLang="zh-CN" sz="2500" dirty="0" smtClean="0">
              <a:latin typeface="华文宋体" panose="02010600040101010101" pitchFamily="2" charset="-122"/>
              <a:ea typeface="华文宋体" panose="02010600040101010101" pitchFamily="2" charset="-122"/>
            </a:endParaRPr>
          </a:p>
          <a:p>
            <a:pPr lvl="1">
              <a:lnSpc>
                <a:spcPts val="3800"/>
              </a:lnSpc>
            </a:pPr>
            <a:r>
              <a:rPr lang="en-US" altLang="zh-CN" sz="2500" dirty="0" smtClean="0">
                <a:latin typeface="华文宋体" panose="02010600040101010101" pitchFamily="2" charset="-122"/>
                <a:ea typeface="华文宋体" panose="02010600040101010101" pitchFamily="2" charset="-122"/>
              </a:rPr>
              <a:t>2015</a:t>
            </a:r>
            <a:r>
              <a:rPr lang="zh-CN" altLang="en-US" sz="2500" dirty="0" smtClean="0">
                <a:latin typeface="华文宋体" panose="02010600040101010101" pitchFamily="2" charset="-122"/>
                <a:ea typeface="华文宋体" panose="02010600040101010101" pitchFamily="2" charset="-122"/>
              </a:rPr>
              <a:t>年</a:t>
            </a:r>
            <a:r>
              <a:rPr lang="en-US" altLang="zh-CN" sz="2500" dirty="0" smtClean="0">
                <a:latin typeface="华文宋体" panose="02010600040101010101" pitchFamily="2" charset="-122"/>
                <a:ea typeface="华文宋体" panose="02010600040101010101" pitchFamily="2" charset="-122"/>
              </a:rPr>
              <a:t>4</a:t>
            </a:r>
            <a:r>
              <a:rPr lang="zh-CN" altLang="en-US" sz="2500" dirty="0" smtClean="0">
                <a:latin typeface="华文宋体" panose="02010600040101010101" pitchFamily="2" charset="-122"/>
                <a:ea typeface="华文宋体" panose="02010600040101010101" pitchFamily="2" charset="-122"/>
              </a:rPr>
              <a:t>月有</a:t>
            </a:r>
            <a:r>
              <a:rPr lang="en-US" altLang="zh-CN" sz="2500" dirty="0" smtClean="0">
                <a:latin typeface="华文宋体" panose="02010600040101010101" pitchFamily="2" charset="-122"/>
                <a:ea typeface="华文宋体" panose="02010600040101010101" pitchFamily="2" charset="-122"/>
              </a:rPr>
              <a:t>14+29</a:t>
            </a:r>
            <a:r>
              <a:rPr lang="zh-CN" altLang="en-US" sz="2500" dirty="0" smtClean="0">
                <a:latin typeface="华文宋体" panose="02010600040101010101" pitchFamily="2" charset="-122"/>
                <a:ea typeface="华文宋体" panose="02010600040101010101" pitchFamily="2" charset="-122"/>
              </a:rPr>
              <a:t>个，共</a:t>
            </a:r>
            <a:r>
              <a:rPr lang="en-US" altLang="zh-CN" sz="2500" dirty="0" smtClean="0">
                <a:latin typeface="华文宋体" panose="02010600040101010101" pitchFamily="2" charset="-122"/>
                <a:ea typeface="华文宋体" panose="02010600040101010101" pitchFamily="2" charset="-122"/>
              </a:rPr>
              <a:t>43</a:t>
            </a:r>
            <a:r>
              <a:rPr lang="zh-CN" altLang="en-US" sz="2500" dirty="0" smtClean="0">
                <a:latin typeface="华文宋体" panose="02010600040101010101" pitchFamily="2" charset="-122"/>
                <a:ea typeface="华文宋体" panose="02010600040101010101" pitchFamily="2" charset="-122"/>
              </a:rPr>
              <a:t>个</a:t>
            </a:r>
            <a:endParaRPr lang="en-US" altLang="zh-CN" sz="2500" dirty="0" smtClean="0">
              <a:latin typeface="华文宋体" panose="02010600040101010101" pitchFamily="2" charset="-122"/>
              <a:ea typeface="华文宋体" panose="02010600040101010101" pitchFamily="2" charset="-122"/>
            </a:endParaRPr>
          </a:p>
          <a:p>
            <a:pPr lvl="1">
              <a:lnSpc>
                <a:spcPts val="3800"/>
              </a:lnSpc>
            </a:pPr>
            <a:endParaRPr lang="en-US" altLang="zh-CN" sz="2500" dirty="0">
              <a:latin typeface="华文宋体" panose="02010600040101010101" pitchFamily="2" charset="-122"/>
              <a:ea typeface="华文宋体" panose="02010600040101010101" pitchFamily="2" charset="-122"/>
            </a:endParaRPr>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38</a:t>
            </a:fld>
            <a:endParaRPr lang="en-US" altLang="en-US" dirty="0"/>
          </a:p>
        </p:txBody>
      </p:sp>
    </p:spTree>
    <p:extLst>
      <p:ext uri="{BB962C8B-B14F-4D97-AF65-F5344CB8AC3E}">
        <p14:creationId xmlns:p14="http://schemas.microsoft.com/office/powerpoint/2010/main" val="3443794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par>
                                <p:cTn id="19" presetID="3" presetClass="entr" presetSubtype="1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blinds(horizontal)">
                                      <p:cBhvr>
                                        <p:cTn id="21" dur="500"/>
                                        <p:tgtEl>
                                          <p:spTgt spid="3">
                                            <p:txEl>
                                              <p:pRg st="4" end="4"/>
                                            </p:txEl>
                                          </p:spTgt>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blinds(horizontal)">
                                      <p:cBhvr>
                                        <p:cTn id="24" dur="500"/>
                                        <p:tgtEl>
                                          <p:spTgt spid="3">
                                            <p:txEl>
                                              <p:pRg st="5" end="5"/>
                                            </p:txEl>
                                          </p:spTgt>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blinds(horizontal)">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zh-CN" altLang="en-US" sz="3600" dirty="0" smtClean="0">
                <a:latin typeface="+mj-ea"/>
              </a:rPr>
              <a:t>主要内容</a:t>
            </a:r>
          </a:p>
        </p:txBody>
      </p:sp>
      <p:sp>
        <p:nvSpPr>
          <p:cNvPr id="89150" name="AutoShape 62"/>
          <p:cNvSpPr>
            <a:spLocks noChangeArrowheads="1"/>
          </p:cNvSpPr>
          <p:nvPr/>
        </p:nvSpPr>
        <p:spPr bwMode="gray">
          <a:xfrm>
            <a:off x="1837096" y="1792200"/>
            <a:ext cx="5759092" cy="623358"/>
          </a:xfrm>
          <a:prstGeom prst="roundRect">
            <a:avLst>
              <a:gd name="adj" fmla="val 16667"/>
            </a:avLst>
          </a:prstGeom>
          <a:gradFill rotWithShape="1">
            <a:gsLst>
              <a:gs pos="0">
                <a:schemeClr val="accent2">
                  <a:gamma/>
                  <a:tint val="21176"/>
                  <a:invGamma/>
                </a:schemeClr>
              </a:gs>
              <a:gs pos="100000">
                <a:schemeClr val="accent2"/>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7" name="AutoShape 63"/>
          <p:cNvSpPr>
            <a:spLocks noChangeArrowheads="1"/>
          </p:cNvSpPr>
          <p:nvPr/>
        </p:nvSpPr>
        <p:spPr bwMode="gray">
          <a:xfrm>
            <a:off x="1331913" y="1629867"/>
            <a:ext cx="909330" cy="935037"/>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8" name="Text Box 64"/>
          <p:cNvSpPr txBox="1">
            <a:spLocks noChangeArrowheads="1"/>
          </p:cNvSpPr>
          <p:nvPr/>
        </p:nvSpPr>
        <p:spPr bwMode="gray">
          <a:xfrm>
            <a:off x="2746425" y="1867955"/>
            <a:ext cx="47066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2"/>
                </a:solidFill>
                <a:latin typeface="宋体" charset="-122"/>
              </a:rPr>
              <a:t>云</a:t>
            </a:r>
            <a:r>
              <a:rPr lang="zh-CN" altLang="en-US" sz="2800" b="1" dirty="0" smtClean="0">
                <a:solidFill>
                  <a:schemeClr val="bg2"/>
                </a:solidFill>
                <a:latin typeface="宋体" charset="-122"/>
              </a:rPr>
              <a:t>计算简介</a:t>
            </a:r>
            <a:endParaRPr lang="zh-CN" altLang="en-US" sz="2800" b="1" dirty="0">
              <a:solidFill>
                <a:schemeClr val="bg2"/>
              </a:solidFill>
              <a:latin typeface="宋体" charset="-122"/>
            </a:endParaRPr>
          </a:p>
        </p:txBody>
      </p:sp>
      <p:sp>
        <p:nvSpPr>
          <p:cNvPr id="15379" name="Text Box 65"/>
          <p:cNvSpPr txBox="1">
            <a:spLocks noChangeArrowheads="1"/>
          </p:cNvSpPr>
          <p:nvPr/>
        </p:nvSpPr>
        <p:spPr bwMode="gray">
          <a:xfrm>
            <a:off x="1536091" y="1764062"/>
            <a:ext cx="469400" cy="51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1</a:t>
            </a:r>
          </a:p>
        </p:txBody>
      </p:sp>
      <p:grpSp>
        <p:nvGrpSpPr>
          <p:cNvPr id="15365" name="Group 71"/>
          <p:cNvGrpSpPr>
            <a:grpSpLocks/>
          </p:cNvGrpSpPr>
          <p:nvPr/>
        </p:nvGrpSpPr>
        <p:grpSpPr bwMode="auto">
          <a:xfrm>
            <a:off x="1331913" y="3718099"/>
            <a:ext cx="6264275" cy="935037"/>
            <a:chOff x="1296" y="1824"/>
            <a:chExt cx="2976" cy="432"/>
          </a:xfrm>
        </p:grpSpPr>
        <p:sp>
          <p:nvSpPr>
            <p:cNvPr id="89160" name="AutoShape 72"/>
            <p:cNvSpPr>
              <a:spLocks noChangeArrowheads="1"/>
            </p:cNvSpPr>
            <p:nvPr/>
          </p:nvSpPr>
          <p:spPr bwMode="gray">
            <a:xfrm>
              <a:off x="1536" y="1899"/>
              <a:ext cx="2736" cy="288"/>
            </a:xfrm>
            <a:prstGeom prst="roundRect">
              <a:avLst>
                <a:gd name="adj" fmla="val 16667"/>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69" name="AutoShape 73"/>
            <p:cNvSpPr>
              <a:spLocks noChangeArrowheads="1"/>
            </p:cNvSpPr>
            <p:nvPr/>
          </p:nvSpPr>
          <p:spPr bwMode="gray">
            <a:xfrm>
              <a:off x="1296" y="1824"/>
              <a:ext cx="432" cy="432"/>
            </a:xfrm>
            <a:prstGeom prst="diamond">
              <a:avLst/>
            </a:prstGeom>
            <a:solidFill>
              <a:srgbClr val="00B0F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0" name="Text Box 74"/>
            <p:cNvSpPr txBox="1">
              <a:spLocks noChangeArrowheads="1"/>
            </p:cNvSpPr>
            <p:nvPr/>
          </p:nvSpPr>
          <p:spPr bwMode="gray">
            <a:xfrm>
              <a:off x="1968" y="1934"/>
              <a:ext cx="2236"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rgbClr val="FF0000"/>
                  </a:solidFill>
                  <a:latin typeface="宋体" charset="-122"/>
                </a:rPr>
                <a:t>标准的框架及安全基本要求</a:t>
              </a:r>
            </a:p>
          </p:txBody>
        </p:sp>
        <p:sp>
          <p:nvSpPr>
            <p:cNvPr id="15371" name="Text Box 75"/>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3</a:t>
              </a:r>
            </a:p>
          </p:txBody>
        </p:sp>
      </p:grpSp>
      <p:grpSp>
        <p:nvGrpSpPr>
          <p:cNvPr id="4" name="组合 3"/>
          <p:cNvGrpSpPr/>
          <p:nvPr/>
        </p:nvGrpSpPr>
        <p:grpSpPr>
          <a:xfrm>
            <a:off x="1331913" y="2662709"/>
            <a:ext cx="6264275" cy="935037"/>
            <a:chOff x="1331913" y="2806725"/>
            <a:chExt cx="6264275" cy="935037"/>
          </a:xfrm>
        </p:grpSpPr>
        <p:grpSp>
          <p:nvGrpSpPr>
            <p:cNvPr id="15364" name="Group 66"/>
            <p:cNvGrpSpPr>
              <a:grpSpLocks/>
            </p:cNvGrpSpPr>
            <p:nvPr/>
          </p:nvGrpSpPr>
          <p:grpSpPr bwMode="auto">
            <a:xfrm>
              <a:off x="1331913" y="2806725"/>
              <a:ext cx="6264275" cy="935037"/>
              <a:chOff x="1296" y="1824"/>
              <a:chExt cx="2976" cy="432"/>
            </a:xfrm>
          </p:grpSpPr>
          <p:sp>
            <p:nvSpPr>
              <p:cNvPr id="89155" name="AutoShape 67"/>
              <p:cNvSpPr>
                <a:spLocks noChangeArrowheads="1"/>
              </p:cNvSpPr>
              <p:nvPr/>
            </p:nvSpPr>
            <p:spPr bwMode="gray">
              <a:xfrm>
                <a:off x="1536" y="1899"/>
                <a:ext cx="2736" cy="288"/>
              </a:xfrm>
              <a:prstGeom prst="roundRect">
                <a:avLst>
                  <a:gd name="adj" fmla="val 16667"/>
                </a:avLst>
              </a:prstGeom>
              <a:gradFill rotWithShape="1">
                <a:gsLst>
                  <a:gs pos="0">
                    <a:schemeClr val="accent1">
                      <a:gamma/>
                      <a:tint val="21176"/>
                      <a:invGamma/>
                    </a:schemeClr>
                  </a:gs>
                  <a:gs pos="100000">
                    <a:schemeClr val="accent1"/>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3" name="AutoShape 6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4" name="Text Box 69"/>
              <p:cNvSpPr txBox="1">
                <a:spLocks noChangeArrowheads="1"/>
              </p:cNvSpPr>
              <p:nvPr/>
            </p:nvSpPr>
            <p:spPr bwMode="gray">
              <a:xfrm>
                <a:off x="1680" y="1934"/>
                <a:ext cx="2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zh-CN" altLang="en-US" sz="2800" b="1">
                  <a:solidFill>
                    <a:srgbClr val="000000"/>
                  </a:solidFill>
                  <a:latin typeface="宋体" charset="-122"/>
                </a:endParaRPr>
              </a:p>
            </p:txBody>
          </p:sp>
          <p:sp>
            <p:nvSpPr>
              <p:cNvPr id="15375" name="Text Box 70"/>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2</a:t>
                </a:r>
              </a:p>
            </p:txBody>
          </p:sp>
        </p:grpSp>
        <p:sp>
          <p:nvSpPr>
            <p:cNvPr id="15366" name="Text Box 74"/>
            <p:cNvSpPr txBox="1">
              <a:spLocks noChangeArrowheads="1"/>
            </p:cNvSpPr>
            <p:nvPr/>
          </p:nvSpPr>
          <p:spPr bwMode="gray">
            <a:xfrm>
              <a:off x="2746424" y="3070250"/>
              <a:ext cx="4849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2"/>
                  </a:solidFill>
                  <a:latin typeface="宋体" charset="-122"/>
                </a:rPr>
                <a:t>美国云计算服务安全管理</a:t>
              </a:r>
            </a:p>
          </p:txBody>
        </p:sp>
      </p:grpSp>
      <p:grpSp>
        <p:nvGrpSpPr>
          <p:cNvPr id="20" name="Group 71"/>
          <p:cNvGrpSpPr>
            <a:grpSpLocks/>
          </p:cNvGrpSpPr>
          <p:nvPr/>
        </p:nvGrpSpPr>
        <p:grpSpPr bwMode="auto">
          <a:xfrm>
            <a:off x="1331640" y="4725144"/>
            <a:ext cx="6264275" cy="935037"/>
            <a:chOff x="1296" y="1824"/>
            <a:chExt cx="2976" cy="432"/>
          </a:xfrm>
        </p:grpSpPr>
        <p:sp>
          <p:nvSpPr>
            <p:cNvPr id="21" name="AutoShape 72"/>
            <p:cNvSpPr>
              <a:spLocks noChangeArrowheads="1"/>
            </p:cNvSpPr>
            <p:nvPr/>
          </p:nvSpPr>
          <p:spPr bwMode="gray">
            <a:xfrm>
              <a:off x="1536" y="1899"/>
              <a:ext cx="2736" cy="288"/>
            </a:xfrm>
            <a:prstGeom prst="roundRect">
              <a:avLst>
                <a:gd name="adj" fmla="val 16667"/>
              </a:avLst>
            </a:prstGeom>
            <a:gradFill flip="none" rotWithShape="1">
              <a:gsLst>
                <a:gs pos="0">
                  <a:srgbClr val="DDEBCF"/>
                </a:gs>
                <a:gs pos="66000">
                  <a:srgbClr val="9CB86E"/>
                </a:gs>
                <a:gs pos="100000">
                  <a:schemeClr val="accent4"/>
                </a:gs>
              </a:gsLst>
              <a:lin ang="0" scaled="0"/>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22" name="AutoShape 73"/>
            <p:cNvSpPr>
              <a:spLocks noChangeArrowheads="1"/>
            </p:cNvSpPr>
            <p:nvPr/>
          </p:nvSpPr>
          <p:spPr bwMode="gray">
            <a:xfrm>
              <a:off x="1296" y="1824"/>
              <a:ext cx="432" cy="432"/>
            </a:xfrm>
            <a:prstGeom prst="diamond">
              <a:avLst/>
            </a:prstGeom>
            <a:solidFill>
              <a:srgbClr val="00B05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23" name="Text Box 74"/>
            <p:cNvSpPr txBox="1">
              <a:spLocks noChangeArrowheads="1"/>
            </p:cNvSpPr>
            <p:nvPr/>
          </p:nvSpPr>
          <p:spPr bwMode="gray">
            <a:xfrm>
              <a:off x="1968" y="1945"/>
              <a:ext cx="1985"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rgbClr val="000000"/>
                  </a:solidFill>
                  <a:latin typeface="宋体" charset="-122"/>
                </a:rPr>
                <a:t>标准的主要内容</a:t>
              </a:r>
              <a:endParaRPr lang="en-US" altLang="zh-CN" sz="2800" b="1" dirty="0">
                <a:solidFill>
                  <a:srgbClr val="000000"/>
                </a:solidFill>
                <a:latin typeface="宋体" charset="-122"/>
              </a:endParaRPr>
            </a:p>
          </p:txBody>
        </p:sp>
        <p:sp>
          <p:nvSpPr>
            <p:cNvPr id="24" name="Text Box 75"/>
            <p:cNvSpPr txBox="1">
              <a:spLocks noChangeArrowheads="1"/>
            </p:cNvSpPr>
            <p:nvPr/>
          </p:nvSpPr>
          <p:spPr bwMode="gray">
            <a:xfrm>
              <a:off x="1416" y="1886"/>
              <a:ext cx="17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4</a:t>
              </a:r>
            </a:p>
          </p:txBody>
        </p:sp>
      </p:grpSp>
      <p:sp>
        <p:nvSpPr>
          <p:cNvPr id="2" name="灯片编号占位符 1"/>
          <p:cNvSpPr>
            <a:spLocks noGrp="1"/>
          </p:cNvSpPr>
          <p:nvPr>
            <p:ph type="sldNum" sz="quarter" idx="10"/>
          </p:nvPr>
        </p:nvSpPr>
        <p:spPr/>
        <p:txBody>
          <a:bodyPr/>
          <a:lstStyle/>
          <a:p>
            <a:pPr>
              <a:defRPr/>
            </a:pPr>
            <a:fld id="{5D57EEC1-5C37-47EC-80A5-3696AC0408E3}" type="slidenum">
              <a:rPr lang="en-US" altLang="en-US" smtClean="0"/>
              <a:pPr>
                <a:defRPr/>
              </a:pPr>
              <a:t>39</a:t>
            </a:fld>
            <a:endParaRPr lang="en-US" altLang="en-US" dirty="0"/>
          </a:p>
        </p:txBody>
      </p:sp>
    </p:spTree>
    <p:extLst>
      <p:ext uri="{BB962C8B-B14F-4D97-AF65-F5344CB8AC3E}">
        <p14:creationId xmlns:p14="http://schemas.microsoft.com/office/powerpoint/2010/main" val="36555376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16194"/>
            <a:ext cx="8229600" cy="5808406"/>
          </a:xfrm>
        </p:spPr>
        <p:txBody>
          <a:bodyPr/>
          <a:lstStyle/>
          <a:p>
            <a:pPr marL="0" indent="0" algn="ctr">
              <a:buNone/>
            </a:pPr>
            <a:r>
              <a:rPr lang="zh-CN" altLang="en-US" dirty="0" smtClean="0"/>
              <a:t>云计算的产生（</a:t>
            </a:r>
            <a:r>
              <a:rPr lang="en-US" altLang="zh-CN" dirty="0" smtClean="0"/>
              <a:t>1</a:t>
            </a:r>
            <a:r>
              <a:rPr lang="zh-CN" altLang="en-US" dirty="0" smtClean="0"/>
              <a:t>）</a:t>
            </a:r>
            <a:r>
              <a:rPr lang="zh-CN" altLang="en-US" dirty="0"/>
              <a:t>：</a:t>
            </a:r>
            <a:r>
              <a:rPr lang="zh-CN" altLang="en-US" dirty="0" smtClean="0"/>
              <a:t>类比电力系统的发展</a:t>
            </a:r>
            <a:endParaRPr lang="zh-CN" altLang="en-US" dirty="0"/>
          </a:p>
        </p:txBody>
      </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76" y="1268760"/>
            <a:ext cx="8848725" cy="163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表格 3"/>
          <p:cNvGraphicFramePr>
            <a:graphicFrameLocks noGrp="1"/>
          </p:cNvGraphicFramePr>
          <p:nvPr>
            <p:extLst/>
          </p:nvPr>
        </p:nvGraphicFramePr>
        <p:xfrm>
          <a:off x="251520" y="3212976"/>
          <a:ext cx="8704780" cy="3108934"/>
        </p:xfrm>
        <a:graphic>
          <a:graphicData uri="http://schemas.openxmlformats.org/drawingml/2006/table">
            <a:tbl>
              <a:tblPr firstRow="1" bandRow="1">
                <a:tableStyleId>{5C22544A-7EE6-4342-B048-85BDC9FD1C3A}</a:tableStyleId>
              </a:tblPr>
              <a:tblGrid>
                <a:gridCol w="720080"/>
                <a:gridCol w="2592288"/>
                <a:gridCol w="2304256"/>
                <a:gridCol w="3088156"/>
              </a:tblGrid>
              <a:tr h="960107">
                <a:tc>
                  <a:txBody>
                    <a:bodyPr/>
                    <a:lstStyle/>
                    <a:p>
                      <a:endParaRPr lang="zh-CN" altLang="en-US" dirty="0"/>
                    </a:p>
                  </a:txBody>
                  <a:tcPr/>
                </a:tc>
                <a:tc>
                  <a:txBody>
                    <a:bodyPr/>
                    <a:lstStyle/>
                    <a:p>
                      <a:pPr algn="ctr"/>
                      <a:r>
                        <a:rPr lang="zh-CN" altLang="en-US" dirty="0" smtClean="0"/>
                        <a:t>初级阶段</a:t>
                      </a:r>
                      <a:endParaRPr lang="zh-CN" altLang="en-US" dirty="0"/>
                    </a:p>
                  </a:txBody>
                  <a:tcPr/>
                </a:tc>
                <a:tc>
                  <a:txBody>
                    <a:bodyPr/>
                    <a:lstStyle/>
                    <a:p>
                      <a:pPr algn="ctr"/>
                      <a:r>
                        <a:rPr lang="zh-CN" altLang="en-US" dirty="0" smtClean="0"/>
                        <a:t>初步整合</a:t>
                      </a:r>
                      <a:endParaRPr lang="zh-CN" altLang="en-US" dirty="0"/>
                    </a:p>
                  </a:txBody>
                  <a:tcPr/>
                </a:tc>
                <a:tc>
                  <a:txBody>
                    <a:bodyPr/>
                    <a:lstStyle/>
                    <a:p>
                      <a:pPr algn="ctr"/>
                      <a:r>
                        <a:rPr lang="zh-CN" altLang="en-US" dirty="0" smtClean="0"/>
                        <a:t>高度整合</a:t>
                      </a:r>
                      <a:endParaRPr lang="zh-CN" altLang="en-US" dirty="0"/>
                    </a:p>
                  </a:txBody>
                  <a:tcPr/>
                </a:tc>
              </a:tr>
              <a:tr h="960107">
                <a:tc>
                  <a:txBody>
                    <a:bodyPr/>
                    <a:lstStyle/>
                    <a:p>
                      <a:r>
                        <a:rPr lang="zh-CN" altLang="en-US" dirty="0" smtClean="0"/>
                        <a:t>电力系统</a:t>
                      </a:r>
                      <a:endParaRPr lang="zh-CN" altLang="en-US" dirty="0"/>
                    </a:p>
                  </a:txBody>
                  <a:tcPr/>
                </a:tc>
                <a:tc>
                  <a:txBody>
                    <a:bodyPr/>
                    <a:lstStyle/>
                    <a:p>
                      <a:r>
                        <a:rPr lang="zh-CN" altLang="en-US" sz="1800" b="0" i="0" u="none" strike="noStrike" kern="1200" baseline="0" dirty="0" smtClean="0">
                          <a:solidFill>
                            <a:schemeClr val="dk1"/>
                          </a:solidFill>
                          <a:latin typeface="+mn-lt"/>
                          <a:ea typeface="+mn-ea"/>
                          <a:cs typeface="+mn-cs"/>
                        </a:rPr>
                        <a:t>自行购买发电机，自行</a:t>
                      </a:r>
                    </a:p>
                    <a:p>
                      <a:r>
                        <a:rPr lang="zh-CN" altLang="en-US" sz="1800" b="0" i="0" u="none" strike="noStrike" kern="1200" baseline="0" dirty="0" smtClean="0">
                          <a:solidFill>
                            <a:schemeClr val="dk1"/>
                          </a:solidFill>
                          <a:latin typeface="+mn-lt"/>
                          <a:ea typeface="+mn-ea"/>
                          <a:cs typeface="+mn-cs"/>
                        </a:rPr>
                        <a:t>发电。电力系统稳定性</a:t>
                      </a:r>
                    </a:p>
                    <a:p>
                      <a:r>
                        <a:rPr lang="zh-CN" altLang="en-US" sz="1800" b="0" i="0" u="none" strike="noStrike" kern="1200" baseline="0" dirty="0" smtClean="0">
                          <a:solidFill>
                            <a:schemeClr val="dk1"/>
                          </a:solidFill>
                          <a:latin typeface="+mn-lt"/>
                          <a:ea typeface="+mn-ea"/>
                          <a:cs typeface="+mn-cs"/>
                        </a:rPr>
                        <a:t>差，缺乏标准。</a:t>
                      </a:r>
                      <a:endParaRPr lang="zh-CN" altLang="en-US" dirty="0"/>
                    </a:p>
                  </a:txBody>
                  <a:tcPr/>
                </a:tc>
                <a:tc>
                  <a:txBody>
                    <a:bodyPr/>
                    <a:lstStyle/>
                    <a:p>
                      <a:r>
                        <a:rPr lang="zh-CN" altLang="en-US" sz="1800" b="0" i="0" u="none" strike="noStrike" kern="1200" baseline="0" dirty="0" smtClean="0">
                          <a:solidFill>
                            <a:schemeClr val="dk1"/>
                          </a:solidFill>
                          <a:latin typeface="+mn-lt"/>
                          <a:ea typeface="+mn-ea"/>
                          <a:cs typeface="+mn-cs"/>
                        </a:rPr>
                        <a:t>企业运营覆盖小区域的发电机构；周围用户从企业买电</a:t>
                      </a:r>
                      <a:endParaRPr lang="zh-CN" altLang="en-US" dirty="0"/>
                    </a:p>
                  </a:txBody>
                  <a:tcPr/>
                </a:tc>
                <a:tc>
                  <a:txBody>
                    <a:bodyPr/>
                    <a:lstStyle/>
                    <a:p>
                      <a:r>
                        <a:rPr lang="zh-CN" altLang="en-US" sz="1800" b="0" i="0" u="none" strike="noStrike" kern="1200" baseline="0" dirty="0" smtClean="0">
                          <a:solidFill>
                            <a:schemeClr val="dk1"/>
                          </a:solidFill>
                          <a:latin typeface="+mn-lt"/>
                          <a:ea typeface="+mn-ea"/>
                          <a:cs typeface="+mn-cs"/>
                        </a:rPr>
                        <a:t>大规模的发电厂和电网覆盖全国；用户可以方便的用电，并按使用付费</a:t>
                      </a:r>
                      <a:endParaRPr lang="zh-CN" altLang="en-US" dirty="0"/>
                    </a:p>
                  </a:txBody>
                  <a:tcPr/>
                </a:tc>
              </a:tr>
              <a:tr h="960107">
                <a:tc>
                  <a:txBody>
                    <a:bodyPr/>
                    <a:lstStyle/>
                    <a:p>
                      <a:r>
                        <a:rPr lang="zh-CN" altLang="en-US" dirty="0" smtClean="0"/>
                        <a:t>计算系统</a:t>
                      </a:r>
                      <a:endParaRPr lang="zh-CN" altLang="en-US" dirty="0"/>
                    </a:p>
                  </a:txBody>
                  <a:tcPr/>
                </a:tc>
                <a:tc>
                  <a:txBody>
                    <a:bodyPr/>
                    <a:lstStyle/>
                    <a:p>
                      <a:r>
                        <a:rPr lang="zh-CN" altLang="en-US" sz="1800" b="0" i="0" u="none" strike="noStrike" kern="1200" baseline="0" dirty="0" smtClean="0">
                          <a:solidFill>
                            <a:schemeClr val="dk1"/>
                          </a:solidFill>
                          <a:latin typeface="+mn-lt"/>
                          <a:ea typeface="+mn-ea"/>
                          <a:cs typeface="+mn-cs"/>
                        </a:rPr>
                        <a:t>个人拥有电脑（</a:t>
                      </a:r>
                      <a:r>
                        <a:rPr lang="en-US" altLang="zh-CN" sz="1800" b="0" i="0" u="none" strike="noStrike" kern="1200" baseline="0" dirty="0" smtClean="0">
                          <a:solidFill>
                            <a:schemeClr val="dk1"/>
                          </a:solidFill>
                          <a:latin typeface="+mn-lt"/>
                          <a:ea typeface="+mn-ea"/>
                          <a:cs typeface="+mn-cs"/>
                        </a:rPr>
                        <a:t>PC</a:t>
                      </a:r>
                      <a:r>
                        <a:rPr lang="zh-CN" altLang="en-US" sz="1800" b="0" i="0" u="none" strike="noStrike" kern="1200" baseline="0" dirty="0" smtClean="0">
                          <a:solidFill>
                            <a:schemeClr val="dk1"/>
                          </a:solidFill>
                          <a:latin typeface="+mn-lt"/>
                          <a:ea typeface="+mn-ea"/>
                          <a:cs typeface="+mn-cs"/>
                        </a:rPr>
                        <a:t>），</a:t>
                      </a:r>
                    </a:p>
                    <a:p>
                      <a:r>
                        <a:rPr lang="zh-CN" altLang="en-US" sz="1800" b="0" i="0" u="none" strike="noStrike" kern="1200" baseline="0" dirty="0" smtClean="0">
                          <a:solidFill>
                            <a:schemeClr val="dk1"/>
                          </a:solidFill>
                          <a:latin typeface="+mn-lt"/>
                          <a:ea typeface="+mn-ea"/>
                          <a:cs typeface="+mn-cs"/>
                        </a:rPr>
                        <a:t>完成绝大部分计算</a:t>
                      </a:r>
                      <a:endParaRPr lang="zh-CN" altLang="en-US" dirty="0"/>
                    </a:p>
                  </a:txBody>
                  <a:tcPr/>
                </a:tc>
                <a:tc>
                  <a:txBody>
                    <a:bodyPr/>
                    <a:lstStyle/>
                    <a:p>
                      <a:r>
                        <a:rPr lang="zh-CN" altLang="en-US" sz="1800" b="0" i="0" u="none" strike="noStrike" kern="1200" baseline="0" dirty="0" smtClean="0">
                          <a:solidFill>
                            <a:schemeClr val="dk1"/>
                          </a:solidFill>
                          <a:latin typeface="+mn-lt"/>
                          <a:ea typeface="+mn-ea"/>
                          <a:cs typeface="+mn-cs"/>
                        </a:rPr>
                        <a:t>企业维护资料中心，使用者访问资料中心，进行计算</a:t>
                      </a:r>
                      <a:endParaRPr lang="zh-CN" altLang="en-US" dirty="0"/>
                    </a:p>
                  </a:txBody>
                  <a:tcPr/>
                </a:tc>
                <a:tc>
                  <a:txBody>
                    <a:bodyPr/>
                    <a:lstStyle/>
                    <a:p>
                      <a:r>
                        <a:rPr lang="zh-CN" altLang="en-US" sz="1800" b="0" i="0" u="none" strike="noStrike" kern="1200" baseline="0" dirty="0" smtClean="0">
                          <a:solidFill>
                            <a:schemeClr val="dk1"/>
                          </a:solidFill>
                          <a:latin typeface="+mn-lt"/>
                          <a:ea typeface="+mn-ea"/>
                          <a:cs typeface="+mn-cs"/>
                        </a:rPr>
                        <a:t>企业或机构运营云计算资料中心，个人和中小企业通过网络访问资料中心进行计算，并按使用付费（云计算时代）</a:t>
                      </a:r>
                      <a:endParaRPr lang="zh-CN" altLang="en-US" dirty="0"/>
                    </a:p>
                  </a:txBody>
                  <a:tcPr/>
                </a:tc>
              </a:tr>
            </a:tbl>
          </a:graphicData>
        </a:graphic>
      </p:graphicFrame>
      <p:sp>
        <p:nvSpPr>
          <p:cNvPr id="2" name="灯片编号占位符 1"/>
          <p:cNvSpPr>
            <a:spLocks noGrp="1"/>
          </p:cNvSpPr>
          <p:nvPr>
            <p:ph type="sldNum" sz="quarter" idx="10"/>
          </p:nvPr>
        </p:nvSpPr>
        <p:spPr/>
        <p:txBody>
          <a:bodyPr/>
          <a:lstStyle/>
          <a:p>
            <a:pPr>
              <a:defRPr/>
            </a:pPr>
            <a:fld id="{5D57EEC1-5C37-47EC-80A5-3696AC0408E3}" type="slidenum">
              <a:rPr lang="en-US" altLang="en-US" smtClean="0"/>
              <a:pPr>
                <a:defRPr/>
              </a:pPr>
              <a:t>4</a:t>
            </a:fld>
            <a:endParaRPr lang="en-US" altLang="en-US" dirty="0"/>
          </a:p>
        </p:txBody>
      </p:sp>
    </p:spTree>
    <p:extLst>
      <p:ext uri="{BB962C8B-B14F-4D97-AF65-F5344CB8AC3E}">
        <p14:creationId xmlns:p14="http://schemas.microsoft.com/office/powerpoint/2010/main" val="3403538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wipe(up)">
                                      <p:cBhvr>
                                        <p:cTn id="7" dur="1250"/>
                                        <p:tgtEl>
                                          <p:spTgt spid="3075"/>
                                        </p:tgtEl>
                                      </p:cBhvr>
                                    </p:animEffect>
                                  </p:childTnLst>
                                </p:cTn>
                              </p:par>
                            </p:childTnLst>
                          </p:cTn>
                        </p:par>
                        <p:par>
                          <p:cTn id="8" fill="hold">
                            <p:stCondLst>
                              <p:cond delay="1250"/>
                            </p:stCondLst>
                            <p:childTnLst>
                              <p:par>
                                <p:cTn id="9" presetID="22" presetClass="entr" presetSubtype="1"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12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12727" y="1358537"/>
            <a:ext cx="8265068" cy="4950823"/>
          </a:xfrm>
        </p:spPr>
        <p:txBody>
          <a:bodyPr/>
          <a:lstStyle/>
          <a:p>
            <a:pPr marL="242887" indent="-285750">
              <a:lnSpc>
                <a:spcPct val="150000"/>
              </a:lnSpc>
            </a:pPr>
            <a:r>
              <a:rPr lang="zh-CN" altLang="en-US" sz="2400" b="0" dirty="0" smtClean="0"/>
              <a:t>主要</a:t>
            </a:r>
            <a:r>
              <a:rPr lang="zh-CN" altLang="en-US" sz="2400" b="0" dirty="0"/>
              <a:t>读者：</a:t>
            </a:r>
            <a:r>
              <a:rPr lang="zh-CN" altLang="en-US" sz="2400" b="0" dirty="0">
                <a:solidFill>
                  <a:srgbClr val="002060"/>
                </a:solidFill>
              </a:rPr>
              <a:t>政府部门用户</a:t>
            </a:r>
            <a:endParaRPr lang="en-US" altLang="zh-CN" sz="2400" b="0" dirty="0">
              <a:solidFill>
                <a:srgbClr val="002060"/>
              </a:solidFill>
            </a:endParaRPr>
          </a:p>
          <a:p>
            <a:pPr marL="242887" indent="-285750">
              <a:lnSpc>
                <a:spcPct val="150000"/>
              </a:lnSpc>
            </a:pPr>
            <a:r>
              <a:rPr lang="zh-CN" altLang="en-US" sz="2400" b="0" dirty="0" smtClean="0"/>
              <a:t>目标：</a:t>
            </a:r>
            <a:r>
              <a:rPr lang="zh-CN" altLang="zh-CN" sz="2400" b="0" dirty="0" smtClean="0">
                <a:solidFill>
                  <a:srgbClr val="002060"/>
                </a:solidFill>
              </a:rPr>
              <a:t>指导</a:t>
            </a:r>
            <a:r>
              <a:rPr lang="zh-CN" altLang="en-US" sz="2400" b="0" dirty="0">
                <a:solidFill>
                  <a:srgbClr val="002060"/>
                </a:solidFill>
              </a:rPr>
              <a:t>用户</a:t>
            </a:r>
            <a:r>
              <a:rPr lang="zh-CN" altLang="zh-CN" sz="2400" b="0" dirty="0" smtClean="0">
                <a:solidFill>
                  <a:srgbClr val="002060"/>
                </a:solidFill>
              </a:rPr>
              <a:t>安全</a:t>
            </a:r>
            <a:r>
              <a:rPr lang="zh-CN" altLang="zh-CN" sz="2400" b="0" dirty="0">
                <a:solidFill>
                  <a:srgbClr val="002060"/>
                </a:solidFill>
              </a:rPr>
              <a:t>地使用云计算</a:t>
            </a:r>
            <a:r>
              <a:rPr lang="zh-CN" altLang="zh-CN" sz="2400" b="0" dirty="0" smtClean="0">
                <a:solidFill>
                  <a:srgbClr val="002060"/>
                </a:solidFill>
              </a:rPr>
              <a:t>服务</a:t>
            </a:r>
            <a:endParaRPr lang="en-US" altLang="zh-CN" sz="2400" b="0" dirty="0" smtClean="0">
              <a:solidFill>
                <a:srgbClr val="002060"/>
              </a:solidFill>
            </a:endParaRPr>
          </a:p>
          <a:p>
            <a:pPr marL="242887" indent="-285750">
              <a:lnSpc>
                <a:spcPct val="150000"/>
              </a:lnSpc>
            </a:pPr>
            <a:r>
              <a:rPr lang="zh-CN" altLang="en-US" sz="2400" b="0" dirty="0" smtClean="0"/>
              <a:t>主要内容：</a:t>
            </a:r>
            <a:r>
              <a:rPr lang="zh-CN" altLang="zh-CN" sz="2400" b="0" dirty="0" smtClean="0">
                <a:solidFill>
                  <a:srgbClr val="002060"/>
                </a:solidFill>
              </a:rPr>
              <a:t>在</a:t>
            </a:r>
            <a:r>
              <a:rPr lang="zh-CN" altLang="zh-CN" sz="2400" b="0" dirty="0">
                <a:solidFill>
                  <a:srgbClr val="002060"/>
                </a:solidFill>
              </a:rPr>
              <a:t>云计算服务的生命周期采取相应的安全技术和管理措施，保障数据和业务的</a:t>
            </a:r>
            <a:r>
              <a:rPr lang="zh-CN" altLang="zh-CN" sz="2400" b="0" dirty="0" smtClean="0">
                <a:solidFill>
                  <a:srgbClr val="002060"/>
                </a:solidFill>
              </a:rPr>
              <a:t>安全</a:t>
            </a:r>
            <a:endParaRPr lang="en-US" altLang="zh-CN" sz="2400" b="0" dirty="0">
              <a:solidFill>
                <a:srgbClr val="002060"/>
              </a:solidFill>
            </a:endParaRPr>
          </a:p>
        </p:txBody>
      </p:sp>
      <p:sp>
        <p:nvSpPr>
          <p:cNvPr id="2" name="标题 1"/>
          <p:cNvSpPr>
            <a:spLocks noGrp="1"/>
          </p:cNvSpPr>
          <p:nvPr>
            <p:ph type="title"/>
          </p:nvPr>
        </p:nvSpPr>
        <p:spPr/>
        <p:txBody>
          <a:bodyPr/>
          <a:lstStyle/>
          <a:p>
            <a:r>
              <a:rPr lang="en-US" altLang="zh-CN" sz="2800" dirty="0"/>
              <a:t>《</a:t>
            </a:r>
            <a:r>
              <a:rPr lang="zh-CN" altLang="en-US" sz="2800" dirty="0"/>
              <a:t>信息安全技术 云计算服务安全指南</a:t>
            </a:r>
            <a:r>
              <a:rPr lang="en-US" altLang="zh-CN" sz="2800" dirty="0" smtClean="0"/>
              <a:t>》</a:t>
            </a:r>
            <a:endParaRPr lang="zh-CN" altLang="en-US" sz="2800" b="1"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40</a:t>
            </a:fld>
            <a:endParaRPr lang="en-US" altLang="en-US" dirty="0"/>
          </a:p>
        </p:txBody>
      </p:sp>
    </p:spTree>
    <p:extLst>
      <p:ext uri="{BB962C8B-B14F-4D97-AF65-F5344CB8AC3E}">
        <p14:creationId xmlns:p14="http://schemas.microsoft.com/office/powerpoint/2010/main" val="206431787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153988" y="1109666"/>
            <a:ext cx="8783949" cy="5421309"/>
          </a:xfrm>
        </p:spPr>
        <p:txBody>
          <a:bodyPr/>
          <a:lstStyle/>
          <a:p>
            <a:pPr>
              <a:lnSpc>
                <a:spcPct val="150000"/>
              </a:lnSpc>
            </a:pPr>
            <a:r>
              <a:rPr lang="zh-CN" altLang="en-US" sz="2800" dirty="0" smtClean="0"/>
              <a:t>标准编制正式</a:t>
            </a:r>
            <a:r>
              <a:rPr lang="zh-CN" altLang="en-US" sz="2800" dirty="0"/>
              <a:t>立项</a:t>
            </a:r>
            <a:endParaRPr lang="en-US" altLang="zh-CN" sz="2800" dirty="0"/>
          </a:p>
          <a:p>
            <a:pPr marL="691753" lvl="1" indent="-342900">
              <a:lnSpc>
                <a:spcPct val="150000"/>
              </a:lnSpc>
              <a:buFont typeface="Wingdings" panose="05000000000000000000" pitchFamily="2" charset="2"/>
              <a:buChar char="Ø"/>
            </a:pPr>
            <a:r>
              <a:rPr lang="en-US" altLang="zh-CN" sz="2400" dirty="0"/>
              <a:t>2012</a:t>
            </a:r>
            <a:r>
              <a:rPr lang="zh-CN" altLang="en-US" sz="2400" dirty="0"/>
              <a:t>年，全国信息安全标准化技术委员会正式立项</a:t>
            </a:r>
            <a:endParaRPr lang="en-US" altLang="zh-CN" sz="2400" dirty="0"/>
          </a:p>
          <a:p>
            <a:pPr>
              <a:lnSpc>
                <a:spcPct val="150000"/>
              </a:lnSpc>
            </a:pPr>
            <a:r>
              <a:rPr lang="zh-CN" altLang="en-US" sz="2800" dirty="0"/>
              <a:t>工作组成员单位</a:t>
            </a:r>
            <a:endParaRPr lang="en-US" altLang="zh-CN" sz="2800" dirty="0"/>
          </a:p>
          <a:p>
            <a:pPr marL="691753" lvl="1" indent="-342900">
              <a:lnSpc>
                <a:spcPct val="150000"/>
              </a:lnSpc>
              <a:buFont typeface="Wingdings" panose="05000000000000000000" pitchFamily="2" charset="2"/>
              <a:buChar char="Ø"/>
            </a:pPr>
            <a:r>
              <a:rPr lang="zh-CN" altLang="zh-CN" sz="2000" dirty="0"/>
              <a:t>四川大学、中国信息安全研究院有限公司、中国电子科技集团公司第三十研究所、工业和信息化部电子工业标准化研究院、工业和信息化部电子科学技术情报研究所、中国电子信息产业发展研究院、北京信息安全测评中心、中电长城网际系统应用有限公司、中金数据系统有限公司、中国科学院信息工程研究所信息安全国家重点实验室、中国移动通信有限公司研究院、华为技术有限公司、西安未来国际信息股份有限公司、浙江省电子信息产品检验所</a:t>
            </a:r>
            <a:r>
              <a:rPr lang="zh-CN" altLang="en-US" sz="2000" dirty="0" smtClean="0"/>
              <a:t>等十余家单位</a:t>
            </a:r>
            <a:endParaRPr lang="zh-CN" altLang="en-US" sz="2000" dirty="0"/>
          </a:p>
          <a:p>
            <a:pPr>
              <a:lnSpc>
                <a:spcPct val="150000"/>
              </a:lnSpc>
            </a:pPr>
            <a:endParaRPr lang="zh-CN" altLang="en-US" sz="2000" dirty="0"/>
          </a:p>
        </p:txBody>
      </p:sp>
      <p:sp>
        <p:nvSpPr>
          <p:cNvPr id="3" name="标题 2"/>
          <p:cNvSpPr>
            <a:spLocks noGrp="1"/>
          </p:cNvSpPr>
          <p:nvPr>
            <p:ph type="title"/>
          </p:nvPr>
        </p:nvSpPr>
        <p:spPr/>
        <p:txBody>
          <a:bodyPr/>
          <a:lstStyle/>
          <a:p>
            <a:r>
              <a:rPr lang="zh-CN" altLang="en-US" sz="3200" b="1" dirty="0" smtClean="0"/>
              <a:t>背景介绍</a:t>
            </a:r>
            <a:endParaRPr lang="zh-CN" altLang="en-US" sz="3200" b="1" dirty="0"/>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41</a:t>
            </a:fld>
            <a:endParaRPr lang="en-US" altLang="en-US" dirty="0"/>
          </a:p>
        </p:txBody>
      </p:sp>
    </p:spTree>
    <p:extLst>
      <p:ext uri="{BB962C8B-B14F-4D97-AF65-F5344CB8AC3E}">
        <p14:creationId xmlns:p14="http://schemas.microsoft.com/office/powerpoint/2010/main" val="7786310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主要编制过程</a:t>
            </a:r>
            <a:endParaRPr lang="zh-CN" altLang="en-US" sz="2800" dirty="0"/>
          </a:p>
        </p:txBody>
      </p:sp>
      <p:sp>
        <p:nvSpPr>
          <p:cNvPr id="3" name="内容占位符 2"/>
          <p:cNvSpPr>
            <a:spLocks noGrp="1"/>
          </p:cNvSpPr>
          <p:nvPr>
            <p:ph idx="1"/>
          </p:nvPr>
        </p:nvSpPr>
        <p:spPr>
          <a:xfrm>
            <a:off x="153988" y="1240970"/>
            <a:ext cx="8859383" cy="5159645"/>
          </a:xfrm>
        </p:spPr>
        <p:txBody>
          <a:bodyPr/>
          <a:lstStyle/>
          <a:p>
            <a:pPr>
              <a:lnSpc>
                <a:spcPct val="150000"/>
              </a:lnSpc>
            </a:pPr>
            <a:r>
              <a:rPr lang="zh-CN" altLang="en-US" sz="2400" b="0" dirty="0" smtClean="0"/>
              <a:t>自</a:t>
            </a:r>
            <a:r>
              <a:rPr lang="en-US" altLang="zh-CN" sz="2400" b="0" dirty="0"/>
              <a:t>2011</a:t>
            </a:r>
            <a:r>
              <a:rPr lang="zh-CN" altLang="en-US" sz="2400" b="0" dirty="0" smtClean="0"/>
              <a:t>年至</a:t>
            </a:r>
            <a:r>
              <a:rPr lang="en-US" altLang="zh-CN" sz="2400" b="0" dirty="0" smtClean="0"/>
              <a:t>2013</a:t>
            </a:r>
            <a:r>
              <a:rPr lang="zh-CN" altLang="en-US" sz="2400" b="0" dirty="0" smtClean="0"/>
              <a:t>年底，形成</a:t>
            </a:r>
            <a:r>
              <a:rPr lang="en-US" altLang="zh-CN" sz="2400" b="0" dirty="0" smtClean="0">
                <a:solidFill>
                  <a:srgbClr val="FF0000"/>
                </a:solidFill>
              </a:rPr>
              <a:t>4</a:t>
            </a:r>
            <a:r>
              <a:rPr lang="zh-CN" altLang="en-US" sz="2400" b="0" dirty="0" smtClean="0">
                <a:solidFill>
                  <a:srgbClr val="FF0000"/>
                </a:solidFill>
              </a:rPr>
              <a:t>个重要版本</a:t>
            </a:r>
            <a:r>
              <a:rPr lang="zh-CN" altLang="en-US" sz="2400" b="0" dirty="0" smtClean="0"/>
              <a:t>，其中两个标准草案版本发布</a:t>
            </a:r>
            <a:r>
              <a:rPr lang="en-US" altLang="zh-CN" sz="2400" b="0" dirty="0" smtClean="0">
                <a:solidFill>
                  <a:srgbClr val="FF0000"/>
                </a:solidFill>
              </a:rPr>
              <a:t>TC260</a:t>
            </a:r>
            <a:r>
              <a:rPr lang="zh-CN" altLang="en-US" sz="2400" b="0" dirty="0">
                <a:solidFill>
                  <a:srgbClr val="FF0000"/>
                </a:solidFill>
              </a:rPr>
              <a:t>网站上公示</a:t>
            </a:r>
            <a:r>
              <a:rPr lang="zh-CN" altLang="en-US" sz="2400" b="0" dirty="0"/>
              <a:t>，公开征求</a:t>
            </a:r>
            <a:r>
              <a:rPr lang="zh-CN" altLang="en-US" sz="2400" b="0" dirty="0" smtClean="0"/>
              <a:t>意见</a:t>
            </a:r>
            <a:endParaRPr lang="en-US" altLang="zh-CN" sz="2400" b="0" dirty="0" smtClean="0"/>
          </a:p>
          <a:p>
            <a:pPr>
              <a:lnSpc>
                <a:spcPct val="150000"/>
              </a:lnSpc>
            </a:pPr>
            <a:r>
              <a:rPr lang="zh-CN" altLang="en-US" sz="2400" b="0" dirty="0" smtClean="0"/>
              <a:t>标准编制组召开专题研讨、修改会议十余次，</a:t>
            </a:r>
            <a:r>
              <a:rPr lang="zh-CN" altLang="en-US" sz="2400" b="0" dirty="0" smtClean="0">
                <a:solidFill>
                  <a:srgbClr val="FF0000"/>
                </a:solidFill>
              </a:rPr>
              <a:t>集中封闭四次</a:t>
            </a:r>
            <a:r>
              <a:rPr lang="zh-CN" altLang="en-US" sz="2400" b="0" dirty="0" smtClean="0"/>
              <a:t>（</a:t>
            </a:r>
            <a:r>
              <a:rPr lang="en-US" altLang="zh-CN" dirty="0" smtClean="0"/>
              <a:t>32</a:t>
            </a:r>
            <a:r>
              <a:rPr lang="zh-CN" altLang="en-US" sz="2400" b="0" dirty="0" smtClean="0"/>
              <a:t>天），</a:t>
            </a:r>
            <a:r>
              <a:rPr lang="en-US" altLang="zh-CN" sz="2400" b="0" dirty="0" smtClean="0"/>
              <a:t>WG1</a:t>
            </a:r>
            <a:r>
              <a:rPr lang="zh-CN" altLang="en-US" sz="2400" b="0" dirty="0" smtClean="0"/>
              <a:t>组专家评审会</a:t>
            </a:r>
            <a:r>
              <a:rPr lang="en-US" altLang="zh-CN" sz="2400" b="0" dirty="0" smtClean="0"/>
              <a:t>4</a:t>
            </a:r>
            <a:r>
              <a:rPr lang="zh-CN" altLang="en-US" sz="2400" b="0" dirty="0" smtClean="0"/>
              <a:t>次，召开政府部门信息中心、云服务商等专题会议，其中与美国</a:t>
            </a:r>
            <a:r>
              <a:rPr lang="en-US" altLang="zh-CN" sz="2400" b="0" dirty="0" smtClean="0"/>
              <a:t>USITO</a:t>
            </a:r>
            <a:r>
              <a:rPr lang="zh-CN" altLang="en-US" sz="2400" b="0" dirty="0" smtClean="0"/>
              <a:t>机构专题交流</a:t>
            </a:r>
            <a:r>
              <a:rPr lang="en-US" altLang="zh-CN" sz="2400" b="0" dirty="0" smtClean="0"/>
              <a:t>4</a:t>
            </a:r>
            <a:r>
              <a:rPr lang="zh-CN" altLang="en-US" sz="2400" b="0" dirty="0" smtClean="0"/>
              <a:t>次等。</a:t>
            </a:r>
            <a:r>
              <a:rPr lang="zh-CN" altLang="en-US" sz="2400" b="0" dirty="0"/>
              <a:t>先后征集、处理了</a:t>
            </a:r>
            <a:r>
              <a:rPr lang="zh-CN" altLang="en-US" sz="2400" b="0" dirty="0">
                <a:solidFill>
                  <a:srgbClr val="FF0000"/>
                </a:solidFill>
              </a:rPr>
              <a:t>近</a:t>
            </a:r>
            <a:r>
              <a:rPr lang="en-US" altLang="zh-CN" sz="2400" b="0" dirty="0">
                <a:solidFill>
                  <a:srgbClr val="FF0000"/>
                </a:solidFill>
              </a:rPr>
              <a:t>500</a:t>
            </a:r>
            <a:r>
              <a:rPr lang="zh-CN" altLang="en-US" sz="2400" b="0" dirty="0">
                <a:solidFill>
                  <a:srgbClr val="FF0000"/>
                </a:solidFill>
              </a:rPr>
              <a:t>条</a:t>
            </a:r>
            <a:r>
              <a:rPr lang="zh-CN" altLang="en-US" sz="2400" b="0" dirty="0" smtClean="0">
                <a:solidFill>
                  <a:srgbClr val="FF0000"/>
                </a:solidFill>
              </a:rPr>
              <a:t>意见</a:t>
            </a:r>
            <a:endParaRPr lang="zh-CN" altLang="en-US" sz="2400" b="0" dirty="0">
              <a:solidFill>
                <a:srgbClr val="FF0000"/>
              </a:solidFill>
            </a:endParaRPr>
          </a:p>
          <a:p>
            <a:pPr>
              <a:lnSpc>
                <a:spcPct val="150000"/>
              </a:lnSpc>
            </a:pPr>
            <a:r>
              <a:rPr lang="en-US" altLang="zh-CN" sz="2400" b="0" dirty="0" smtClean="0"/>
              <a:t>2014</a:t>
            </a:r>
            <a:r>
              <a:rPr lang="zh-CN" altLang="en-US" sz="2400" b="0" dirty="0"/>
              <a:t>年</a:t>
            </a:r>
            <a:r>
              <a:rPr lang="en-US" altLang="zh-CN" sz="2400" b="0" dirty="0"/>
              <a:t>1</a:t>
            </a:r>
            <a:r>
              <a:rPr lang="zh-CN" altLang="en-US" sz="2400" b="0" dirty="0"/>
              <a:t>月</a:t>
            </a:r>
            <a:r>
              <a:rPr lang="en-US" altLang="zh-CN" sz="2400" b="0" dirty="0"/>
              <a:t>22</a:t>
            </a:r>
            <a:r>
              <a:rPr lang="zh-CN" altLang="en-US" sz="2400" b="0" dirty="0"/>
              <a:t>日，经安标委主任办公会审议通过，形成</a:t>
            </a:r>
            <a:r>
              <a:rPr lang="en-US" altLang="zh-CN" sz="2400" b="0" dirty="0">
                <a:solidFill>
                  <a:srgbClr val="C00000"/>
                </a:solidFill>
              </a:rPr>
              <a:t>《</a:t>
            </a:r>
            <a:r>
              <a:rPr lang="zh-CN" altLang="en-US" sz="2400" b="0" dirty="0">
                <a:solidFill>
                  <a:srgbClr val="C00000"/>
                </a:solidFill>
              </a:rPr>
              <a:t>信息安全技术 云计算服务安全指南</a:t>
            </a:r>
            <a:r>
              <a:rPr lang="en-US" altLang="zh-CN" sz="2400" b="0" dirty="0" smtClean="0">
                <a:solidFill>
                  <a:srgbClr val="C00000"/>
                </a:solidFill>
              </a:rPr>
              <a:t>》</a:t>
            </a:r>
            <a:r>
              <a:rPr lang="zh-CN" altLang="en-US" dirty="0"/>
              <a:t>的报</a:t>
            </a:r>
            <a:r>
              <a:rPr lang="zh-CN" altLang="en-US" sz="2400" b="0" dirty="0" smtClean="0"/>
              <a:t>批稿</a:t>
            </a:r>
            <a:endParaRPr lang="en-US" altLang="zh-CN" sz="2400" b="0" dirty="0" smtClean="0"/>
          </a:p>
          <a:p>
            <a:pPr>
              <a:lnSpc>
                <a:spcPct val="150000"/>
              </a:lnSpc>
            </a:pPr>
            <a:r>
              <a:rPr lang="en-US" altLang="zh-CN" dirty="0" smtClean="0"/>
              <a:t>2014</a:t>
            </a:r>
            <a:r>
              <a:rPr lang="zh-CN" altLang="en-US" dirty="0" smtClean="0"/>
              <a:t>年</a:t>
            </a:r>
            <a:r>
              <a:rPr lang="en-US" altLang="zh-CN" dirty="0" smtClean="0"/>
              <a:t>9</a:t>
            </a:r>
            <a:r>
              <a:rPr lang="zh-CN" altLang="en-US" dirty="0" smtClean="0"/>
              <a:t>月</a:t>
            </a:r>
            <a:r>
              <a:rPr lang="en-US" altLang="zh-CN" dirty="0" smtClean="0"/>
              <a:t>3</a:t>
            </a:r>
            <a:r>
              <a:rPr lang="zh-CN" altLang="en-US" dirty="0" smtClean="0"/>
              <a:t>日，正式发布</a:t>
            </a:r>
            <a:endParaRPr lang="zh-CN" altLang="en-US" sz="2400" b="0" dirty="0"/>
          </a:p>
          <a:p>
            <a:endParaRPr lang="zh-CN" altLang="en-US" sz="2400" b="0" dirty="0"/>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42</a:t>
            </a:fld>
            <a:endParaRPr lang="en-US" altLang="en-US" dirty="0"/>
          </a:p>
        </p:txBody>
      </p:sp>
    </p:spTree>
    <p:extLst>
      <p:ext uri="{BB962C8B-B14F-4D97-AF65-F5344CB8AC3E}">
        <p14:creationId xmlns:p14="http://schemas.microsoft.com/office/powerpoint/2010/main" val="273111239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为标准配套的模版等材料</a:t>
            </a:r>
            <a:endParaRPr lang="zh-CN" altLang="en-US" sz="2800" dirty="0"/>
          </a:p>
        </p:txBody>
      </p:sp>
      <p:sp>
        <p:nvSpPr>
          <p:cNvPr id="3" name="内容占位符 2"/>
          <p:cNvSpPr>
            <a:spLocks noGrp="1"/>
          </p:cNvSpPr>
          <p:nvPr>
            <p:ph idx="1"/>
          </p:nvPr>
        </p:nvSpPr>
        <p:spPr>
          <a:xfrm>
            <a:off x="212725" y="1306285"/>
            <a:ext cx="8696143" cy="5042263"/>
          </a:xfrm>
        </p:spPr>
        <p:txBody>
          <a:bodyPr/>
          <a:lstStyle/>
          <a:p>
            <a:pPr>
              <a:lnSpc>
                <a:spcPct val="150000"/>
              </a:lnSpc>
            </a:pPr>
            <a:r>
              <a:rPr lang="zh-CN" altLang="en-US" sz="2400" b="0" dirty="0" smtClean="0"/>
              <a:t>编制了标准解读材料</a:t>
            </a:r>
            <a:endParaRPr lang="en-US" altLang="zh-CN" sz="2400" b="0" dirty="0" smtClean="0"/>
          </a:p>
          <a:p>
            <a:pPr lvl="1">
              <a:lnSpc>
                <a:spcPct val="150000"/>
              </a:lnSpc>
            </a:pPr>
            <a:r>
              <a:rPr lang="en-US" altLang="zh-CN" b="0" dirty="0" smtClean="0"/>
              <a:t>《</a:t>
            </a:r>
            <a:r>
              <a:rPr lang="zh-CN" altLang="en-US" b="0" dirty="0" smtClean="0"/>
              <a:t>信息安全技术 云计算服务安全指南</a:t>
            </a:r>
            <a:r>
              <a:rPr lang="en-US" altLang="zh-CN" b="0" dirty="0" smtClean="0"/>
              <a:t>》</a:t>
            </a:r>
            <a:r>
              <a:rPr lang="zh-CN" altLang="en-US" b="0" dirty="0" smtClean="0"/>
              <a:t>解读与实施</a:t>
            </a:r>
            <a:endParaRPr lang="en-US" altLang="zh-CN" b="0" dirty="0" smtClean="0"/>
          </a:p>
          <a:p>
            <a:pPr>
              <a:lnSpc>
                <a:spcPct val="150000"/>
              </a:lnSpc>
            </a:pPr>
            <a:r>
              <a:rPr lang="zh-CN" altLang="en-US" sz="2400" b="0" dirty="0" smtClean="0"/>
              <a:t>编制配套资料，使标准具有更好的操作性</a:t>
            </a:r>
            <a:endParaRPr lang="en-US" altLang="zh-CN" sz="2400" b="0" dirty="0" smtClean="0"/>
          </a:p>
          <a:p>
            <a:pPr lvl="1">
              <a:lnSpc>
                <a:spcPct val="150000"/>
              </a:lnSpc>
            </a:pPr>
            <a:r>
              <a:rPr lang="zh-CN" altLang="en-US" sz="2000" dirty="0" smtClean="0"/>
              <a:t>合同模版</a:t>
            </a:r>
            <a:endParaRPr lang="en-US" altLang="zh-CN" sz="2000" dirty="0" smtClean="0"/>
          </a:p>
          <a:p>
            <a:pPr>
              <a:lnSpc>
                <a:spcPct val="150000"/>
              </a:lnSpc>
            </a:pPr>
            <a:r>
              <a:rPr lang="zh-CN" altLang="en-US" sz="2400" dirty="0" smtClean="0"/>
              <a:t>标准参考</a:t>
            </a:r>
            <a:endParaRPr lang="en-US" altLang="zh-CN" sz="2400" dirty="0" smtClean="0"/>
          </a:p>
          <a:p>
            <a:pPr lvl="1">
              <a:lnSpc>
                <a:spcPct val="150000"/>
              </a:lnSpc>
            </a:pPr>
            <a:r>
              <a:rPr lang="zh-CN" altLang="en-US" sz="2000" dirty="0" smtClean="0"/>
              <a:t>参考各国、国际的云计算有关的技术和管理成果</a:t>
            </a:r>
            <a:endParaRPr lang="en-US" altLang="zh-CN" sz="2000" dirty="0" smtClean="0"/>
          </a:p>
          <a:p>
            <a:pPr lvl="1">
              <a:lnSpc>
                <a:spcPct val="150000"/>
              </a:lnSpc>
            </a:pPr>
            <a:r>
              <a:rPr lang="zh-CN" altLang="en-US" sz="2000" dirty="0" smtClean="0"/>
              <a:t>根据我国的特点，升华、提炼出适合我国的国家标准</a:t>
            </a:r>
            <a:endParaRPr lang="en-US" altLang="zh-CN" sz="2000" dirty="0" smtClean="0"/>
          </a:p>
        </p:txBody>
      </p:sp>
      <p:sp>
        <p:nvSpPr>
          <p:cNvPr id="4" name="灯片编号占位符 3"/>
          <p:cNvSpPr>
            <a:spLocks noGrp="1"/>
          </p:cNvSpPr>
          <p:nvPr>
            <p:ph type="sldNum" sz="quarter" idx="10"/>
          </p:nvPr>
        </p:nvSpPr>
        <p:spPr/>
        <p:txBody>
          <a:bodyPr/>
          <a:lstStyle/>
          <a:p>
            <a:fld id="{2BD1A585-2C2C-4027-BF99-2450A79FB7DE}" type="slidenum">
              <a:rPr lang="zh-CN" altLang="en-US" smtClean="0"/>
              <a:t>43</a:t>
            </a:fld>
            <a:endParaRPr lang="zh-CN" altLang="en-US"/>
          </a:p>
        </p:txBody>
      </p:sp>
    </p:spTree>
    <p:extLst>
      <p:ext uri="{BB962C8B-B14F-4D97-AF65-F5344CB8AC3E}">
        <p14:creationId xmlns:p14="http://schemas.microsoft.com/office/powerpoint/2010/main" val="30213887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标准的框架结构</a:t>
            </a:r>
            <a:endParaRPr lang="zh-CN" altLang="en-US" sz="2800" dirty="0"/>
          </a:p>
        </p:txBody>
      </p:sp>
      <p:sp>
        <p:nvSpPr>
          <p:cNvPr id="4" name="文本框 3"/>
          <p:cNvSpPr txBox="1"/>
          <p:nvPr/>
        </p:nvSpPr>
        <p:spPr>
          <a:xfrm>
            <a:off x="881743" y="1551213"/>
            <a:ext cx="4082143" cy="369332"/>
          </a:xfrm>
          <a:prstGeom prst="rect">
            <a:avLst/>
          </a:prstGeom>
          <a:solidFill>
            <a:schemeClr val="tx1">
              <a:lumMod val="75000"/>
            </a:schemeClr>
          </a:solidFill>
          <a:ln w="25400">
            <a:solidFill>
              <a:schemeClr val="accent1"/>
            </a:solidFill>
          </a:ln>
        </p:spPr>
        <p:txBody>
          <a:bodyPr wrap="square" rtlCol="0">
            <a:spAutoFit/>
          </a:bodyPr>
          <a:lstStyle/>
          <a:p>
            <a:r>
              <a:rPr lang="zh-CN" altLang="en-US" dirty="0" smtClean="0">
                <a:solidFill>
                  <a:schemeClr val="bg2"/>
                </a:solidFill>
                <a:latin typeface="微软雅黑" panose="020B0503020204020204" pitchFamily="34" charset="-122"/>
                <a:ea typeface="微软雅黑" panose="020B0503020204020204" pitchFamily="34" charset="-122"/>
              </a:rPr>
              <a:t>云计算基本概念介绍</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881742" y="4131129"/>
            <a:ext cx="4082143" cy="369332"/>
          </a:xfrm>
          <a:prstGeom prst="rect">
            <a:avLst/>
          </a:prstGeom>
          <a:solidFill>
            <a:schemeClr val="tx1">
              <a:lumMod val="75000"/>
            </a:schemeClr>
          </a:solidFill>
          <a:ln w="25400">
            <a:solidFill>
              <a:schemeClr val="accent1"/>
            </a:solidFill>
          </a:ln>
        </p:spPr>
        <p:txBody>
          <a:bodyPr wrap="square" rtlCol="0">
            <a:spAutoFit/>
          </a:bodyPr>
          <a:lstStyle/>
          <a:p>
            <a:r>
              <a:rPr lang="zh-CN" altLang="en-US" dirty="0" smtClean="0">
                <a:solidFill>
                  <a:schemeClr val="bg2"/>
                </a:solidFill>
                <a:latin typeface="微软雅黑" panose="020B0503020204020204" pitchFamily="34" charset="-122"/>
                <a:ea typeface="微软雅黑" panose="020B0503020204020204" pitchFamily="34" charset="-122"/>
              </a:rPr>
              <a:t>规划准备</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881741" y="4658695"/>
            <a:ext cx="4082143" cy="369332"/>
          </a:xfrm>
          <a:prstGeom prst="rect">
            <a:avLst/>
          </a:prstGeom>
          <a:solidFill>
            <a:schemeClr val="tx1">
              <a:lumMod val="75000"/>
            </a:schemeClr>
          </a:solidFill>
          <a:ln w="25400">
            <a:solidFill>
              <a:schemeClr val="accent1"/>
            </a:solidFill>
          </a:ln>
        </p:spPr>
        <p:txBody>
          <a:bodyPr wrap="square" rtlCol="0">
            <a:spAutoFit/>
          </a:bodyPr>
          <a:lstStyle/>
          <a:p>
            <a:r>
              <a:rPr lang="zh-CN" altLang="en-US" dirty="0" smtClean="0">
                <a:solidFill>
                  <a:schemeClr val="bg2"/>
                </a:solidFill>
                <a:latin typeface="微软雅黑" panose="020B0503020204020204" pitchFamily="34" charset="-122"/>
                <a:ea typeface="微软雅黑" panose="020B0503020204020204" pitchFamily="34" charset="-122"/>
              </a:rPr>
              <a:t>选择服务商与部署</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881740" y="5180041"/>
            <a:ext cx="4082143" cy="369332"/>
          </a:xfrm>
          <a:prstGeom prst="rect">
            <a:avLst/>
          </a:prstGeom>
          <a:solidFill>
            <a:schemeClr val="tx1">
              <a:lumMod val="75000"/>
            </a:schemeClr>
          </a:solidFill>
          <a:ln w="25400">
            <a:solidFill>
              <a:schemeClr val="accent1"/>
            </a:solidFill>
          </a:ln>
        </p:spPr>
        <p:txBody>
          <a:bodyPr wrap="square" rtlCol="0">
            <a:spAutoFit/>
          </a:bodyPr>
          <a:lstStyle/>
          <a:p>
            <a:r>
              <a:rPr lang="zh-CN" altLang="en-US" dirty="0" smtClean="0">
                <a:solidFill>
                  <a:schemeClr val="bg2"/>
                </a:solidFill>
                <a:latin typeface="微软雅黑" panose="020B0503020204020204" pitchFamily="34" charset="-122"/>
                <a:ea typeface="微软雅黑" panose="020B0503020204020204" pitchFamily="34" charset="-122"/>
              </a:rPr>
              <a:t>运行监管</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81739" y="5680681"/>
            <a:ext cx="4082143" cy="369332"/>
          </a:xfrm>
          <a:prstGeom prst="rect">
            <a:avLst/>
          </a:prstGeom>
          <a:solidFill>
            <a:schemeClr val="tx1">
              <a:lumMod val="75000"/>
            </a:schemeClr>
          </a:solidFill>
          <a:ln w="25400">
            <a:solidFill>
              <a:schemeClr val="accent1"/>
            </a:solidFill>
          </a:ln>
        </p:spPr>
        <p:txBody>
          <a:bodyPr wrap="square" rtlCol="0">
            <a:spAutoFit/>
          </a:bodyPr>
          <a:lstStyle/>
          <a:p>
            <a:r>
              <a:rPr lang="zh-CN" altLang="en-US" dirty="0" smtClean="0">
                <a:solidFill>
                  <a:schemeClr val="bg2"/>
                </a:solidFill>
                <a:latin typeface="微软雅黑" panose="020B0503020204020204" pitchFamily="34" charset="-122"/>
                <a:ea typeface="微软雅黑" panose="020B0503020204020204" pitchFamily="34" charset="-122"/>
              </a:rPr>
              <a:t>退出服务</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11" name="矩形 10"/>
          <p:cNvSpPr/>
          <p:nvPr/>
        </p:nvSpPr>
        <p:spPr>
          <a:xfrm>
            <a:off x="881742" y="2090795"/>
            <a:ext cx="4082143" cy="1909026"/>
          </a:xfrm>
          <a:prstGeom prst="rect">
            <a:avLst/>
          </a:prstGeom>
          <a:solidFill>
            <a:schemeClr val="tx1">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p:cNvSpPr txBox="1"/>
          <p:nvPr/>
        </p:nvSpPr>
        <p:spPr>
          <a:xfrm>
            <a:off x="1885949" y="2051853"/>
            <a:ext cx="2073728" cy="369332"/>
          </a:xfrm>
          <a:prstGeom prst="rect">
            <a:avLst/>
          </a:prstGeom>
          <a:noFill/>
          <a:ln>
            <a:noFill/>
          </a:ln>
        </p:spPr>
        <p:txBody>
          <a:bodyPr wrap="square" rtlCol="0">
            <a:spAutoFit/>
          </a:bodyPr>
          <a:lstStyle/>
          <a:p>
            <a:r>
              <a:rPr lang="zh-CN" altLang="en-US" dirty="0">
                <a:solidFill>
                  <a:schemeClr val="bg2"/>
                </a:solidFill>
                <a:latin typeface="微软雅黑" panose="020B0503020204020204" pitchFamily="34" charset="-122"/>
                <a:ea typeface="微软雅黑" panose="020B0503020204020204" pitchFamily="34" charset="-122"/>
              </a:rPr>
              <a:t>云</a:t>
            </a:r>
            <a:r>
              <a:rPr lang="zh-CN" altLang="en-US" dirty="0" smtClean="0">
                <a:solidFill>
                  <a:schemeClr val="bg2"/>
                </a:solidFill>
                <a:latin typeface="微软雅黑" panose="020B0503020204020204" pitchFamily="34" charset="-122"/>
                <a:ea typeface="微软雅黑" panose="020B0503020204020204" pitchFamily="34" charset="-122"/>
              </a:rPr>
              <a:t>计算的风险管理</a:t>
            </a:r>
            <a:endParaRPr lang="zh-CN" altLang="en-US" dirty="0">
              <a:solidFill>
                <a:schemeClr val="bg2"/>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77686" y="2428395"/>
            <a:ext cx="3706586" cy="338554"/>
          </a:xfrm>
          <a:prstGeom prst="rect">
            <a:avLst/>
          </a:prstGeom>
          <a:solidFill>
            <a:schemeClr val="tx1"/>
          </a:solidFill>
        </p:spPr>
        <p:txBody>
          <a:bodyPr wrap="square" rtlCol="0">
            <a:spAutoFit/>
          </a:bodyPr>
          <a:lstStyle/>
          <a:p>
            <a:r>
              <a:rPr lang="zh-CN" altLang="en-US" sz="1600" dirty="0">
                <a:solidFill>
                  <a:schemeClr val="bg2"/>
                </a:solidFill>
                <a:latin typeface="微软雅黑" panose="020B0503020204020204" pitchFamily="34" charset="-122"/>
                <a:ea typeface="微软雅黑" panose="020B0503020204020204" pitchFamily="34" charset="-122"/>
              </a:rPr>
              <a:t>云</a:t>
            </a:r>
            <a:r>
              <a:rPr lang="zh-CN" altLang="en-US" sz="1600" dirty="0" smtClean="0">
                <a:solidFill>
                  <a:schemeClr val="bg2"/>
                </a:solidFill>
                <a:latin typeface="微软雅黑" panose="020B0503020204020204" pitchFamily="34" charset="-122"/>
                <a:ea typeface="微软雅黑" panose="020B0503020204020204" pitchFamily="34" charset="-122"/>
              </a:rPr>
              <a:t>计算安全风险分析</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13" name="文本框 12"/>
          <p:cNvSpPr txBox="1"/>
          <p:nvPr/>
        </p:nvSpPr>
        <p:spPr>
          <a:xfrm>
            <a:off x="1077686" y="2911200"/>
            <a:ext cx="3706586" cy="338554"/>
          </a:xfrm>
          <a:prstGeom prst="rect">
            <a:avLst/>
          </a:prstGeom>
          <a:solidFill>
            <a:schemeClr val="tx1"/>
          </a:solidFill>
        </p:spPr>
        <p:txBody>
          <a:bodyPr wrap="square" rtlCol="0">
            <a:spAutoFit/>
          </a:bodyPr>
          <a:lstStyle/>
          <a:p>
            <a:r>
              <a:rPr lang="zh-CN" altLang="en-US" sz="1600" dirty="0">
                <a:solidFill>
                  <a:schemeClr val="bg2"/>
                </a:solidFill>
                <a:latin typeface="微软雅黑" panose="020B0503020204020204" pitchFamily="34" charset="-122"/>
                <a:ea typeface="微软雅黑" panose="020B0503020204020204" pitchFamily="34" charset="-122"/>
              </a:rPr>
              <a:t>云</a:t>
            </a:r>
            <a:r>
              <a:rPr lang="zh-CN" altLang="en-US" sz="1600" dirty="0" smtClean="0">
                <a:solidFill>
                  <a:schemeClr val="bg2"/>
                </a:solidFill>
                <a:latin typeface="微软雅黑" panose="020B0503020204020204" pitchFamily="34" charset="-122"/>
                <a:ea typeface="微软雅黑" panose="020B0503020204020204" pitchFamily="34" charset="-122"/>
              </a:rPr>
              <a:t>计算服务安全管理基本要求</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14" name="文本框 13"/>
          <p:cNvSpPr txBox="1"/>
          <p:nvPr/>
        </p:nvSpPr>
        <p:spPr>
          <a:xfrm>
            <a:off x="1069517" y="3408054"/>
            <a:ext cx="3706586" cy="338554"/>
          </a:xfrm>
          <a:prstGeom prst="rect">
            <a:avLst/>
          </a:prstGeom>
          <a:solidFill>
            <a:schemeClr val="tx1"/>
          </a:solidFill>
        </p:spPr>
        <p:txBody>
          <a:bodyPr wrap="square" rtlCol="0">
            <a:spAutoFit/>
          </a:bodyPr>
          <a:lstStyle/>
          <a:p>
            <a:r>
              <a:rPr lang="zh-CN" altLang="en-US" sz="1600" dirty="0">
                <a:solidFill>
                  <a:schemeClr val="bg2"/>
                </a:solidFill>
                <a:latin typeface="微软雅黑" panose="020B0503020204020204" pitchFamily="34" charset="-122"/>
                <a:ea typeface="微软雅黑" panose="020B0503020204020204" pitchFamily="34" charset="-122"/>
              </a:rPr>
              <a:t>云</a:t>
            </a:r>
            <a:r>
              <a:rPr lang="zh-CN" altLang="en-US" sz="1600" dirty="0" smtClean="0">
                <a:solidFill>
                  <a:schemeClr val="bg2"/>
                </a:solidFill>
                <a:latin typeface="微软雅黑" panose="020B0503020204020204" pitchFamily="34" charset="-122"/>
                <a:ea typeface="微软雅黑" panose="020B0503020204020204" pitchFamily="34" charset="-122"/>
              </a:rPr>
              <a:t>计算服务生命周期</a:t>
            </a:r>
            <a:endParaRPr lang="zh-CN" altLang="en-US" sz="1600" dirty="0">
              <a:solidFill>
                <a:schemeClr val="bg2"/>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4963882" y="4170071"/>
            <a:ext cx="3486154" cy="1879942"/>
            <a:chOff x="4963882" y="4170071"/>
            <a:chExt cx="3486154" cy="1879942"/>
          </a:xfrm>
        </p:grpSpPr>
        <p:sp>
          <p:nvSpPr>
            <p:cNvPr id="19" name="文本框 18"/>
            <p:cNvSpPr txBox="1"/>
            <p:nvPr/>
          </p:nvSpPr>
          <p:spPr>
            <a:xfrm>
              <a:off x="5592530" y="4658695"/>
              <a:ext cx="2857506" cy="830997"/>
            </a:xfrm>
            <a:prstGeom prst="rect">
              <a:avLst/>
            </a:prstGeom>
            <a:solidFill>
              <a:srgbClr val="00B0F0"/>
            </a:solidFill>
          </p:spPr>
          <p:txBody>
            <a:bodyPr wrap="square" rtlCol="0">
              <a:spAutoFit/>
            </a:bodyPr>
            <a:lstStyle/>
            <a:p>
              <a:r>
                <a:rPr lang="zh-CN" altLang="en-US" sz="1600" dirty="0">
                  <a:solidFill>
                    <a:srgbClr val="FFFF00"/>
                  </a:solidFill>
                  <a:latin typeface="微软雅黑" panose="020B0503020204020204" pitchFamily="34" charset="-122"/>
                  <a:ea typeface="微软雅黑" panose="020B0503020204020204" pitchFamily="34" charset="-122"/>
                </a:rPr>
                <a:t>指导客户如何在各个关键环节采用管理和技术</a:t>
              </a:r>
              <a:r>
                <a:rPr lang="zh-CN" altLang="en-US" sz="1600" dirty="0" smtClean="0">
                  <a:solidFill>
                    <a:srgbClr val="FFFF00"/>
                  </a:solidFill>
                  <a:latin typeface="微软雅黑" panose="020B0503020204020204" pitchFamily="34" charset="-122"/>
                  <a:ea typeface="微软雅黑" panose="020B0503020204020204" pitchFamily="34" charset="-122"/>
                </a:rPr>
                <a:t>措施安全地使用云计算服务</a:t>
              </a:r>
              <a:endParaRPr lang="zh-CN" altLang="en-US" sz="1600" dirty="0">
                <a:solidFill>
                  <a:srgbClr val="FFFF00"/>
                </a:solidFill>
                <a:latin typeface="微软雅黑" panose="020B0503020204020204" pitchFamily="34" charset="-122"/>
                <a:ea typeface="微软雅黑" panose="020B0503020204020204" pitchFamily="34" charset="-122"/>
              </a:endParaRPr>
            </a:p>
          </p:txBody>
        </p:sp>
        <p:sp>
          <p:nvSpPr>
            <p:cNvPr id="21" name="右大括号 20"/>
            <p:cNvSpPr/>
            <p:nvPr/>
          </p:nvSpPr>
          <p:spPr>
            <a:xfrm>
              <a:off x="4963882" y="4170071"/>
              <a:ext cx="466385" cy="1879942"/>
            </a:xfrm>
            <a:prstGeom prst="rightBrace">
              <a:avLst>
                <a:gd name="adj1" fmla="val 64742"/>
                <a:gd name="adj2" fmla="val 50000"/>
              </a:avLst>
            </a:prstGeom>
            <a:ln w="63500"/>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a:solidFill>
                  <a:srgbClr val="FFFF00"/>
                </a:solidFill>
              </a:endParaRPr>
            </a:p>
          </p:txBody>
        </p:sp>
      </p:grpSp>
      <p:grpSp>
        <p:nvGrpSpPr>
          <p:cNvPr id="26" name="组合 25"/>
          <p:cNvGrpSpPr/>
          <p:nvPr/>
        </p:nvGrpSpPr>
        <p:grpSpPr>
          <a:xfrm>
            <a:off x="4984171" y="1467078"/>
            <a:ext cx="3465865" cy="584775"/>
            <a:chOff x="4984171" y="1467078"/>
            <a:chExt cx="3465865" cy="584775"/>
          </a:xfrm>
        </p:grpSpPr>
        <p:sp>
          <p:nvSpPr>
            <p:cNvPr id="18" name="文本框 17"/>
            <p:cNvSpPr txBox="1"/>
            <p:nvPr/>
          </p:nvSpPr>
          <p:spPr>
            <a:xfrm>
              <a:off x="5592530" y="1467078"/>
              <a:ext cx="2857506" cy="584775"/>
            </a:xfrm>
            <a:prstGeom prst="rect">
              <a:avLst/>
            </a:prstGeom>
            <a:solidFill>
              <a:srgbClr val="00B0F0"/>
            </a:solidFill>
          </p:spPr>
          <p:txBody>
            <a:bodyPr wrap="square" rtlCol="0">
              <a:spAutoFit/>
            </a:bodyPr>
            <a:lstStyle/>
            <a:p>
              <a:r>
                <a:rPr lang="zh-CN" altLang="en-US" sz="1600" dirty="0" smtClean="0">
                  <a:solidFill>
                    <a:srgbClr val="FFFF00"/>
                  </a:solidFill>
                  <a:latin typeface="微软雅黑" panose="020B0503020204020204" pitchFamily="34" charset="-122"/>
                  <a:ea typeface="微软雅黑" panose="020B0503020204020204" pitchFamily="34" charset="-122"/>
                </a:rPr>
                <a:t>帮助读者认识和理解云计算和云计算服务</a:t>
              </a:r>
              <a:endParaRPr lang="zh-CN" altLang="en-US" sz="1600" dirty="0">
                <a:solidFill>
                  <a:srgbClr val="FFFF00"/>
                </a:solidFill>
                <a:latin typeface="微软雅黑" panose="020B0503020204020204" pitchFamily="34" charset="-122"/>
                <a:ea typeface="微软雅黑" panose="020B0503020204020204" pitchFamily="34" charset="-122"/>
              </a:endParaRPr>
            </a:p>
          </p:txBody>
        </p:sp>
        <p:sp>
          <p:nvSpPr>
            <p:cNvPr id="24" name="右箭头 23"/>
            <p:cNvSpPr/>
            <p:nvPr/>
          </p:nvSpPr>
          <p:spPr>
            <a:xfrm>
              <a:off x="4984171" y="1609833"/>
              <a:ext cx="608359" cy="3289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00"/>
                </a:solidFill>
              </a:endParaRPr>
            </a:p>
          </p:txBody>
        </p:sp>
      </p:grpSp>
      <p:grpSp>
        <p:nvGrpSpPr>
          <p:cNvPr id="27" name="组合 26"/>
          <p:cNvGrpSpPr/>
          <p:nvPr/>
        </p:nvGrpSpPr>
        <p:grpSpPr>
          <a:xfrm>
            <a:off x="4984171" y="2421185"/>
            <a:ext cx="3465865" cy="1325423"/>
            <a:chOff x="4984171" y="2421185"/>
            <a:chExt cx="3465865" cy="1325423"/>
          </a:xfrm>
        </p:grpSpPr>
        <p:sp>
          <p:nvSpPr>
            <p:cNvPr id="17" name="文本框 16"/>
            <p:cNvSpPr txBox="1"/>
            <p:nvPr/>
          </p:nvSpPr>
          <p:spPr>
            <a:xfrm>
              <a:off x="5592530" y="2699647"/>
              <a:ext cx="2857506" cy="584775"/>
            </a:xfrm>
            <a:prstGeom prst="rect">
              <a:avLst/>
            </a:prstGeom>
            <a:solidFill>
              <a:srgbClr val="00B0F0"/>
            </a:solidFill>
          </p:spPr>
          <p:txBody>
            <a:bodyPr wrap="square" rtlCol="0">
              <a:spAutoFit/>
            </a:bodyPr>
            <a:lstStyle/>
            <a:p>
              <a:r>
                <a:rPr lang="zh-CN" altLang="en-US" sz="1600" dirty="0" smtClean="0">
                  <a:solidFill>
                    <a:srgbClr val="FFFF00"/>
                  </a:solidFill>
                  <a:latin typeface="微软雅黑" panose="020B0503020204020204" pitchFamily="34" charset="-122"/>
                  <a:ea typeface="微软雅黑" panose="020B0503020204020204" pitchFamily="34" charset="-122"/>
                </a:rPr>
                <a:t>阐明云计算的安全风险，明确云计算服务安全管理基本要求</a:t>
              </a:r>
              <a:endParaRPr lang="zh-CN" altLang="en-US" sz="1600" dirty="0">
                <a:solidFill>
                  <a:srgbClr val="FFFF00"/>
                </a:solidFill>
                <a:latin typeface="微软雅黑" panose="020B0503020204020204" pitchFamily="34" charset="-122"/>
                <a:ea typeface="微软雅黑" panose="020B0503020204020204" pitchFamily="34" charset="-122"/>
              </a:endParaRPr>
            </a:p>
          </p:txBody>
        </p:sp>
        <p:sp>
          <p:nvSpPr>
            <p:cNvPr id="25" name="右大括号 24"/>
            <p:cNvSpPr/>
            <p:nvPr/>
          </p:nvSpPr>
          <p:spPr>
            <a:xfrm>
              <a:off x="4984171" y="2421185"/>
              <a:ext cx="466385" cy="1325423"/>
            </a:xfrm>
            <a:prstGeom prst="rightBrace">
              <a:avLst>
                <a:gd name="adj1" fmla="val 64742"/>
                <a:gd name="adj2" fmla="val 50000"/>
              </a:avLst>
            </a:prstGeom>
            <a:ln w="63500"/>
          </p:spPr>
          <p:style>
            <a:lnRef idx="3">
              <a:schemeClr val="accent1"/>
            </a:lnRef>
            <a:fillRef idx="0">
              <a:schemeClr val="accent1"/>
            </a:fillRef>
            <a:effectRef idx="2">
              <a:schemeClr val="accent1"/>
            </a:effectRef>
            <a:fontRef idx="minor">
              <a:schemeClr val="tx1"/>
            </a:fontRef>
          </p:style>
          <p:txBody>
            <a:bodyPr rtlCol="0" anchor="ctr"/>
            <a:lstStyle/>
            <a:p>
              <a:pPr algn="ctr"/>
              <a:endParaRPr lang="zh-CN" altLang="en-US">
                <a:solidFill>
                  <a:srgbClr val="FFFF00"/>
                </a:solidFill>
              </a:endParaRPr>
            </a:p>
          </p:txBody>
        </p:sp>
      </p:grpSp>
      <p:sp>
        <p:nvSpPr>
          <p:cNvPr id="10" name="灯片编号占位符 9"/>
          <p:cNvSpPr>
            <a:spLocks noGrp="1"/>
          </p:cNvSpPr>
          <p:nvPr>
            <p:ph type="sldNum" sz="quarter" idx="10"/>
          </p:nvPr>
        </p:nvSpPr>
        <p:spPr/>
        <p:txBody>
          <a:bodyPr/>
          <a:lstStyle/>
          <a:p>
            <a:pPr>
              <a:defRPr/>
            </a:pPr>
            <a:fld id="{5D57EEC1-5C37-47EC-80A5-3696AC0408E3}" type="slidenum">
              <a:rPr lang="en-US" altLang="en-US" smtClean="0"/>
              <a:pPr>
                <a:defRPr/>
              </a:pPr>
              <a:t>44</a:t>
            </a:fld>
            <a:endParaRPr lang="en-US" altLang="en-US" dirty="0"/>
          </a:p>
        </p:txBody>
      </p:sp>
    </p:spTree>
    <p:extLst>
      <p:ext uri="{BB962C8B-B14F-4D97-AF65-F5344CB8AC3E}">
        <p14:creationId xmlns:p14="http://schemas.microsoft.com/office/powerpoint/2010/main" val="347909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p:tgtEl>
                                          <p:spTgt spid="26"/>
                                        </p:tgtEl>
                                        <p:attrNameLst>
                                          <p:attrName>ppt_x</p:attrName>
                                        </p:attrNameLst>
                                      </p:cBhvr>
                                      <p:tavLst>
                                        <p:tav tm="0">
                                          <p:val>
                                            <p:strVal val="#ppt_x-#ppt_w*1.125000"/>
                                          </p:val>
                                        </p:tav>
                                        <p:tav tm="100000">
                                          <p:val>
                                            <p:strVal val="#ppt_x"/>
                                          </p:val>
                                        </p:tav>
                                      </p:tavLst>
                                    </p:anim>
                                    <p:animEffect transition="in" filter="wipe(right)">
                                      <p:cBhvr>
                                        <p:cTn id="8" dur="500"/>
                                        <p:tgtEl>
                                          <p:spTgt spid="26"/>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additive="base">
                                        <p:cTn id="13" dur="500"/>
                                        <p:tgtEl>
                                          <p:spTgt spid="27"/>
                                        </p:tgtEl>
                                        <p:attrNameLst>
                                          <p:attrName>ppt_x</p:attrName>
                                        </p:attrNameLst>
                                      </p:cBhvr>
                                      <p:tavLst>
                                        <p:tav tm="0">
                                          <p:val>
                                            <p:strVal val="#ppt_x-#ppt_w*1.125000"/>
                                          </p:val>
                                        </p:tav>
                                        <p:tav tm="100000">
                                          <p:val>
                                            <p:strVal val="#ppt_x"/>
                                          </p:val>
                                        </p:tav>
                                      </p:tavLst>
                                    </p:anim>
                                    <p:animEffect transition="in" filter="wipe(right)">
                                      <p:cBhvr>
                                        <p:cTn id="14" dur="500"/>
                                        <p:tgtEl>
                                          <p:spTgt spid="27"/>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p:tgtEl>
                                          <p:spTgt spid="28"/>
                                        </p:tgtEl>
                                        <p:attrNameLst>
                                          <p:attrName>ppt_x</p:attrName>
                                        </p:attrNameLst>
                                      </p:cBhvr>
                                      <p:tavLst>
                                        <p:tav tm="0">
                                          <p:val>
                                            <p:strVal val="#ppt_x-#ppt_w*1.125000"/>
                                          </p:val>
                                        </p:tav>
                                        <p:tav tm="100000">
                                          <p:val>
                                            <p:strVal val="#ppt_x"/>
                                          </p:val>
                                        </p:tav>
                                      </p:tavLst>
                                    </p:anim>
                                    <p:animEffect transition="in" filter="wipe(right)">
                                      <p:cBhvr>
                                        <p:cTn id="2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smtClean="0"/>
              <a:t>安全方面的积极影响（</a:t>
            </a:r>
            <a:r>
              <a:rPr lang="en-US" altLang="zh-CN" sz="2800" dirty="0" smtClean="0"/>
              <a:t>P22</a:t>
            </a:r>
            <a:r>
              <a:rPr lang="zh-CN" altLang="en-US" sz="2800" dirty="0" smtClean="0"/>
              <a:t>）</a:t>
            </a:r>
            <a:endParaRPr lang="zh-CN" altLang="en-US" sz="2800" dirty="0"/>
          </a:p>
        </p:txBody>
      </p:sp>
      <p:sp>
        <p:nvSpPr>
          <p:cNvPr id="3" name="内容占位符 2"/>
          <p:cNvSpPr>
            <a:spLocks noGrp="1"/>
          </p:cNvSpPr>
          <p:nvPr>
            <p:ph idx="1"/>
          </p:nvPr>
        </p:nvSpPr>
        <p:spPr>
          <a:xfrm>
            <a:off x="554162" y="1700808"/>
            <a:ext cx="5237018" cy="3519054"/>
          </a:xfrm>
        </p:spPr>
        <p:txBody>
          <a:bodyPr/>
          <a:lstStyle/>
          <a:p>
            <a:pPr>
              <a:lnSpc>
                <a:spcPct val="150000"/>
              </a:lnSpc>
            </a:pPr>
            <a:r>
              <a:rPr lang="zh-CN" altLang="en-US" dirty="0" smtClean="0"/>
              <a:t>人员专业化</a:t>
            </a:r>
            <a:endParaRPr lang="en-US" altLang="zh-CN" dirty="0" smtClean="0"/>
          </a:p>
          <a:p>
            <a:pPr>
              <a:lnSpc>
                <a:spcPct val="150000"/>
              </a:lnSpc>
            </a:pPr>
            <a:r>
              <a:rPr lang="zh-CN" altLang="en-US" dirty="0" smtClean="0"/>
              <a:t>平台技术实力</a:t>
            </a:r>
            <a:endParaRPr lang="en-US" altLang="zh-CN" dirty="0" smtClean="0"/>
          </a:p>
          <a:p>
            <a:pPr>
              <a:lnSpc>
                <a:spcPct val="150000"/>
              </a:lnSpc>
            </a:pPr>
            <a:r>
              <a:rPr lang="zh-CN" altLang="en-US" dirty="0" smtClean="0"/>
              <a:t>资源可用性</a:t>
            </a:r>
            <a:endParaRPr lang="en-US" altLang="zh-CN" dirty="0" smtClean="0"/>
          </a:p>
          <a:p>
            <a:pPr>
              <a:lnSpc>
                <a:spcPct val="150000"/>
              </a:lnSpc>
            </a:pPr>
            <a:r>
              <a:rPr lang="zh-CN" altLang="en-US" dirty="0" smtClean="0"/>
              <a:t>备份和恢复</a:t>
            </a:r>
            <a:endParaRPr lang="en-US" altLang="zh-CN" dirty="0" smtClean="0"/>
          </a:p>
          <a:p>
            <a:pPr>
              <a:lnSpc>
                <a:spcPct val="150000"/>
              </a:lnSpc>
            </a:pPr>
            <a:r>
              <a:rPr lang="zh-CN" altLang="en-US" dirty="0" smtClean="0"/>
              <a:t>移动端点</a:t>
            </a:r>
            <a:endParaRPr lang="en-US" altLang="zh-CN" dirty="0" smtClean="0"/>
          </a:p>
          <a:p>
            <a:pPr>
              <a:lnSpc>
                <a:spcPct val="150000"/>
              </a:lnSpc>
            </a:pPr>
            <a:r>
              <a:rPr lang="zh-CN" altLang="en-US" dirty="0" smtClean="0"/>
              <a:t>数据集中</a:t>
            </a:r>
            <a:endParaRPr lang="zh-CN" altLang="en-US" dirty="0"/>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45</a:t>
            </a:fld>
            <a:endParaRPr lang="en-US" altLang="en-US" dirty="0"/>
          </a:p>
        </p:txBody>
      </p:sp>
    </p:spTree>
    <p:extLst>
      <p:ext uri="{BB962C8B-B14F-4D97-AF65-F5344CB8AC3E}">
        <p14:creationId xmlns:p14="http://schemas.microsoft.com/office/powerpoint/2010/main" val="264833734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云计算安全风险</a:t>
            </a:r>
            <a:r>
              <a:rPr lang="zh-CN" altLang="en-US" sz="3200" dirty="0" smtClean="0"/>
              <a:t>（</a:t>
            </a:r>
            <a:r>
              <a:rPr lang="en-US" altLang="zh-CN" sz="3200" dirty="0" smtClean="0"/>
              <a:t>P25</a:t>
            </a:r>
            <a:r>
              <a:rPr lang="zh-CN" altLang="en-US" sz="3200" dirty="0" smtClean="0"/>
              <a:t>）</a:t>
            </a:r>
            <a:endParaRPr lang="zh-CN" altLang="en-US" sz="3200" dirty="0"/>
          </a:p>
        </p:txBody>
      </p:sp>
      <p:sp>
        <p:nvSpPr>
          <p:cNvPr id="3" name="内容占位符 2"/>
          <p:cNvSpPr>
            <a:spLocks noGrp="1"/>
          </p:cNvSpPr>
          <p:nvPr>
            <p:ph idx="1"/>
          </p:nvPr>
        </p:nvSpPr>
        <p:spPr/>
        <p:txBody>
          <a:bodyPr/>
          <a:lstStyle/>
          <a:p>
            <a:pPr>
              <a:lnSpc>
                <a:spcPct val="150000"/>
              </a:lnSpc>
            </a:pPr>
            <a:r>
              <a:rPr lang="zh-CN" altLang="en-US" sz="2400" dirty="0" smtClean="0"/>
              <a:t> 客户对数据和业务系统的控制能力减弱</a:t>
            </a:r>
            <a:r>
              <a:rPr lang="en-US" altLang="zh-CN" sz="2400" dirty="0" smtClean="0"/>
              <a:t>【5.2.1】</a:t>
            </a:r>
          </a:p>
          <a:p>
            <a:pPr>
              <a:lnSpc>
                <a:spcPct val="150000"/>
              </a:lnSpc>
            </a:pPr>
            <a:r>
              <a:rPr lang="zh-CN" altLang="en-US" sz="2400" dirty="0" smtClean="0"/>
              <a:t> 客户与云服务商之间的责任难以界定</a:t>
            </a:r>
            <a:r>
              <a:rPr lang="en-US" altLang="zh-CN" sz="2400" dirty="0"/>
              <a:t>【</a:t>
            </a:r>
            <a:r>
              <a:rPr lang="en-US" altLang="zh-CN" sz="2400" dirty="0" smtClean="0"/>
              <a:t>5.2.2】</a:t>
            </a:r>
          </a:p>
          <a:p>
            <a:pPr>
              <a:lnSpc>
                <a:spcPct val="150000"/>
              </a:lnSpc>
            </a:pPr>
            <a:r>
              <a:rPr lang="zh-CN" altLang="en-US" sz="2400" dirty="0" smtClean="0"/>
              <a:t> 可能产生司法管辖权问题</a:t>
            </a:r>
            <a:r>
              <a:rPr lang="en-US" altLang="zh-CN" sz="2400" dirty="0"/>
              <a:t>【</a:t>
            </a:r>
            <a:r>
              <a:rPr lang="en-US" altLang="zh-CN" sz="2400" dirty="0" smtClean="0"/>
              <a:t>5.2.3】</a:t>
            </a:r>
          </a:p>
          <a:p>
            <a:pPr>
              <a:lnSpc>
                <a:spcPct val="150000"/>
              </a:lnSpc>
            </a:pPr>
            <a:r>
              <a:rPr lang="zh-CN" altLang="en-US" sz="2400" dirty="0" smtClean="0"/>
              <a:t> 数据所有权保障面临风险</a:t>
            </a:r>
            <a:r>
              <a:rPr lang="en-US" altLang="zh-CN" sz="2400" dirty="0"/>
              <a:t>【</a:t>
            </a:r>
            <a:r>
              <a:rPr lang="en-US" altLang="zh-CN" sz="2400" dirty="0" smtClean="0"/>
              <a:t>5.2.4】</a:t>
            </a:r>
          </a:p>
          <a:p>
            <a:pPr>
              <a:lnSpc>
                <a:spcPct val="150000"/>
              </a:lnSpc>
            </a:pPr>
            <a:r>
              <a:rPr lang="zh-CN" altLang="en-US" sz="2400" dirty="0" smtClean="0"/>
              <a:t> 数据保护更加困难</a:t>
            </a:r>
            <a:r>
              <a:rPr lang="en-US" altLang="zh-CN" sz="2400" dirty="0"/>
              <a:t>【</a:t>
            </a:r>
            <a:r>
              <a:rPr lang="en-US" altLang="zh-CN" sz="2400" dirty="0" smtClean="0"/>
              <a:t>5.2.5】</a:t>
            </a:r>
          </a:p>
          <a:p>
            <a:pPr>
              <a:lnSpc>
                <a:spcPct val="150000"/>
              </a:lnSpc>
            </a:pPr>
            <a:r>
              <a:rPr lang="zh-CN" altLang="en-US" sz="2400" dirty="0" smtClean="0"/>
              <a:t>数据残留</a:t>
            </a:r>
            <a:r>
              <a:rPr lang="en-US" altLang="zh-CN" sz="2400" dirty="0"/>
              <a:t>【</a:t>
            </a:r>
            <a:r>
              <a:rPr lang="en-US" altLang="zh-CN" sz="2400" dirty="0" smtClean="0"/>
              <a:t>5.2.6】</a:t>
            </a:r>
          </a:p>
          <a:p>
            <a:pPr>
              <a:lnSpc>
                <a:spcPct val="150000"/>
              </a:lnSpc>
            </a:pPr>
            <a:r>
              <a:rPr lang="zh-CN" altLang="en-US" sz="2400" dirty="0" smtClean="0"/>
              <a:t>容易产生对云服务商的过度依赖</a:t>
            </a:r>
            <a:r>
              <a:rPr lang="en-US" altLang="zh-CN" sz="2400" dirty="0"/>
              <a:t>【</a:t>
            </a:r>
            <a:r>
              <a:rPr lang="en-US" altLang="zh-CN" sz="2400" dirty="0" smtClean="0"/>
              <a:t>5.2.7】</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46</a:t>
            </a:fld>
            <a:endParaRPr lang="zh-CN" altLang="en-US" dirty="0">
              <a:solidFill>
                <a:prstClr val="white"/>
              </a:solidFill>
            </a:endParaRPr>
          </a:p>
        </p:txBody>
      </p:sp>
    </p:spTree>
    <p:extLst>
      <p:ext uri="{BB962C8B-B14F-4D97-AF65-F5344CB8AC3E}">
        <p14:creationId xmlns:p14="http://schemas.microsoft.com/office/powerpoint/2010/main" val="236049032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云计算安全</a:t>
            </a:r>
            <a:r>
              <a:rPr lang="zh-CN" altLang="en-US" sz="3200" dirty="0" smtClean="0"/>
              <a:t>风险</a:t>
            </a:r>
            <a:endParaRPr lang="zh-CN" altLang="en-US" sz="3200" dirty="0"/>
          </a:p>
        </p:txBody>
      </p:sp>
      <p:sp>
        <p:nvSpPr>
          <p:cNvPr id="3" name="内容占位符 2"/>
          <p:cNvSpPr>
            <a:spLocks noGrp="1"/>
          </p:cNvSpPr>
          <p:nvPr>
            <p:ph idx="1"/>
          </p:nvPr>
        </p:nvSpPr>
        <p:spPr>
          <a:xfrm>
            <a:off x="457200" y="1227118"/>
            <a:ext cx="8153400" cy="566057"/>
          </a:xfrm>
        </p:spPr>
        <p:txBody>
          <a:bodyPr/>
          <a:lstStyle/>
          <a:p>
            <a:pPr>
              <a:lnSpc>
                <a:spcPct val="150000"/>
              </a:lnSpc>
            </a:pPr>
            <a:r>
              <a:rPr lang="zh-CN" altLang="en-US" sz="2400" dirty="0" smtClean="0"/>
              <a:t>客户对数据和业务系统的控制能力减弱</a:t>
            </a:r>
            <a:r>
              <a:rPr lang="en-US" altLang="zh-CN" sz="2400" dirty="0" smtClean="0"/>
              <a:t>【5.2.1】</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47</a:t>
            </a:fld>
            <a:endParaRPr lang="zh-CN" altLang="en-US" dirty="0">
              <a:solidFill>
                <a:prstClr val="white"/>
              </a:solidFill>
            </a:endParaRPr>
          </a:p>
        </p:txBody>
      </p:sp>
      <p:grpSp>
        <p:nvGrpSpPr>
          <p:cNvPr id="16" name="组合 15"/>
          <p:cNvGrpSpPr/>
          <p:nvPr/>
        </p:nvGrpSpPr>
        <p:grpSpPr>
          <a:xfrm>
            <a:off x="748148" y="2262503"/>
            <a:ext cx="1763486" cy="4144641"/>
            <a:chOff x="748148" y="2262503"/>
            <a:chExt cx="1763486" cy="4144641"/>
          </a:xfrm>
        </p:grpSpPr>
        <p:sp>
          <p:nvSpPr>
            <p:cNvPr id="6" name="矩形 5"/>
            <p:cNvSpPr/>
            <p:nvPr/>
          </p:nvSpPr>
          <p:spPr>
            <a:xfrm>
              <a:off x="748148" y="2262503"/>
              <a:ext cx="1763486" cy="1512944"/>
            </a:xfrm>
            <a:prstGeom prst="rect">
              <a:avLst/>
            </a:prstGeom>
            <a:solidFill>
              <a:schemeClr val="tx1"/>
            </a:solidFill>
            <a:ln>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748148" y="4214250"/>
              <a:ext cx="433058" cy="379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rPr>
                <a:t>控制</a:t>
              </a:r>
            </a:p>
          </p:txBody>
        </p:sp>
        <p:pic>
          <p:nvPicPr>
            <p:cNvPr id="5" name="图片 4"/>
            <p:cNvPicPr>
              <a:picLocks noChangeAspect="1"/>
            </p:cNvPicPr>
            <p:nvPr/>
          </p:nvPicPr>
          <p:blipFill>
            <a:blip r:embed="rId3"/>
            <a:stretch>
              <a:fillRect/>
            </a:stretch>
          </p:blipFill>
          <p:spPr>
            <a:xfrm>
              <a:off x="1135465" y="4796405"/>
              <a:ext cx="724613" cy="1345289"/>
            </a:xfrm>
            <a:prstGeom prst="rect">
              <a:avLst/>
            </a:prstGeom>
          </p:spPr>
        </p:pic>
        <p:sp>
          <p:nvSpPr>
            <p:cNvPr id="10" name="上箭头 9"/>
            <p:cNvSpPr/>
            <p:nvPr/>
          </p:nvSpPr>
          <p:spPr>
            <a:xfrm>
              <a:off x="1110454" y="4024133"/>
              <a:ext cx="221065" cy="6067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1654044" y="4220255"/>
              <a:ext cx="433058" cy="379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rPr>
                <a:t>管理</a:t>
              </a:r>
              <a:endParaRPr lang="zh-CN" altLang="en-US" sz="1400" dirty="0">
                <a:solidFill>
                  <a:schemeClr val="bg1"/>
                </a:solidFill>
              </a:endParaRPr>
            </a:p>
          </p:txBody>
        </p:sp>
        <p:sp>
          <p:nvSpPr>
            <p:cNvPr id="12" name="上箭头 11"/>
            <p:cNvSpPr/>
            <p:nvPr/>
          </p:nvSpPr>
          <p:spPr>
            <a:xfrm>
              <a:off x="1543512" y="4012842"/>
              <a:ext cx="221065" cy="6067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793472" y="2365276"/>
              <a:ext cx="1165957" cy="2654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数据</a:t>
              </a:r>
              <a:r>
                <a:rPr lang="zh-CN" altLang="en-US" dirty="0" smtClean="0">
                  <a:solidFill>
                    <a:schemeClr val="bg1"/>
                  </a:solidFill>
                  <a:latin typeface="+mj-ea"/>
                  <a:ea typeface="+mj-ea"/>
                </a:rPr>
                <a:t>中心</a:t>
              </a:r>
              <a:endParaRPr lang="zh-CN" altLang="en-US" dirty="0">
                <a:solidFill>
                  <a:schemeClr val="bg1"/>
                </a:solidFill>
                <a:latin typeface="+mj-ea"/>
                <a:ea typeface="+mj-ea"/>
              </a:endParaRPr>
            </a:p>
          </p:txBody>
        </p:sp>
        <p:sp>
          <p:nvSpPr>
            <p:cNvPr id="14" name="矩形 13"/>
            <p:cNvSpPr/>
            <p:nvPr/>
          </p:nvSpPr>
          <p:spPr>
            <a:xfrm>
              <a:off x="1110456" y="6141694"/>
              <a:ext cx="848975" cy="2654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mj-ea"/>
                  <a:ea typeface="+mj-ea"/>
                </a:rPr>
                <a:t>客户</a:t>
              </a:r>
              <a:endParaRPr lang="zh-CN" altLang="en-US" dirty="0">
                <a:solidFill>
                  <a:schemeClr val="bg1"/>
                </a:solidFill>
                <a:latin typeface="+mj-ea"/>
                <a:ea typeface="+mj-ea"/>
              </a:endParaRPr>
            </a:p>
          </p:txBody>
        </p:sp>
      </p:grpSp>
      <p:sp>
        <p:nvSpPr>
          <p:cNvPr id="15" name="矩形 14"/>
          <p:cNvSpPr/>
          <p:nvPr/>
        </p:nvSpPr>
        <p:spPr>
          <a:xfrm>
            <a:off x="5272644" y="2000588"/>
            <a:ext cx="2766951" cy="1948212"/>
          </a:xfrm>
          <a:prstGeom prst="rect">
            <a:avLst/>
          </a:prstGeom>
          <a:solidFill>
            <a:schemeClr val="tx1"/>
          </a:solidFill>
          <a:ln>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807037" y="4214250"/>
            <a:ext cx="433058" cy="379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rPr>
              <a:t>控制</a:t>
            </a:r>
          </a:p>
        </p:txBody>
      </p:sp>
      <p:pic>
        <p:nvPicPr>
          <p:cNvPr id="19" name="图片 18"/>
          <p:cNvPicPr>
            <a:picLocks noChangeAspect="1"/>
          </p:cNvPicPr>
          <p:nvPr/>
        </p:nvPicPr>
        <p:blipFill>
          <a:blip r:embed="rId3"/>
          <a:stretch>
            <a:fillRect/>
          </a:stretch>
        </p:blipFill>
        <p:spPr>
          <a:xfrm>
            <a:off x="4567434" y="4796405"/>
            <a:ext cx="724613" cy="1345289"/>
          </a:xfrm>
          <a:prstGeom prst="rect">
            <a:avLst/>
          </a:prstGeom>
        </p:spPr>
      </p:pic>
      <p:sp>
        <p:nvSpPr>
          <p:cNvPr id="20" name="上箭头 19"/>
          <p:cNvSpPr/>
          <p:nvPr/>
        </p:nvSpPr>
        <p:spPr>
          <a:xfrm>
            <a:off x="6169343" y="4024133"/>
            <a:ext cx="221065" cy="6067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6712933" y="4220255"/>
            <a:ext cx="433058" cy="379553"/>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solidFill>
                  <a:schemeClr val="bg1"/>
                </a:solidFill>
              </a:rPr>
              <a:t>管理</a:t>
            </a:r>
            <a:endParaRPr lang="zh-CN" altLang="en-US" sz="1400" dirty="0">
              <a:solidFill>
                <a:schemeClr val="bg1"/>
              </a:solidFill>
            </a:endParaRPr>
          </a:p>
        </p:txBody>
      </p:sp>
      <p:sp>
        <p:nvSpPr>
          <p:cNvPr id="22" name="上箭头 21"/>
          <p:cNvSpPr/>
          <p:nvPr/>
        </p:nvSpPr>
        <p:spPr>
          <a:xfrm>
            <a:off x="6602401" y="4012842"/>
            <a:ext cx="221065" cy="60671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336875" y="2073720"/>
            <a:ext cx="1464324" cy="293934"/>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mj-ea"/>
                <a:ea typeface="+mj-ea"/>
              </a:rPr>
              <a:t>云计算平台</a:t>
            </a:r>
            <a:endParaRPr lang="zh-CN" altLang="en-US" dirty="0">
              <a:solidFill>
                <a:schemeClr val="bg1"/>
              </a:solidFill>
              <a:latin typeface="+mj-ea"/>
              <a:ea typeface="+mj-ea"/>
            </a:endParaRPr>
          </a:p>
        </p:txBody>
      </p:sp>
      <p:sp>
        <p:nvSpPr>
          <p:cNvPr id="24" name="矩形 23"/>
          <p:cNvSpPr/>
          <p:nvPr/>
        </p:nvSpPr>
        <p:spPr>
          <a:xfrm>
            <a:off x="4542425" y="6141694"/>
            <a:ext cx="848975" cy="2654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latin typeface="+mj-ea"/>
                <a:ea typeface="+mj-ea"/>
              </a:rPr>
              <a:t>客户</a:t>
            </a:r>
            <a:endParaRPr lang="zh-CN" altLang="en-US" dirty="0">
              <a:solidFill>
                <a:schemeClr val="bg1"/>
              </a:solidFill>
              <a:latin typeface="+mj-ea"/>
              <a:ea typeface="+mj-ea"/>
            </a:endParaRPr>
          </a:p>
        </p:txBody>
      </p:sp>
      <p:pic>
        <p:nvPicPr>
          <p:cNvPr id="26" name="图片 25"/>
          <p:cNvPicPr>
            <a:picLocks noChangeAspect="1"/>
          </p:cNvPicPr>
          <p:nvPr/>
        </p:nvPicPr>
        <p:blipFill>
          <a:blip r:embed="rId3"/>
          <a:stretch>
            <a:fillRect/>
          </a:stretch>
        </p:blipFill>
        <p:spPr>
          <a:xfrm>
            <a:off x="6169343" y="4796405"/>
            <a:ext cx="724613" cy="1345289"/>
          </a:xfrm>
          <a:prstGeom prst="rect">
            <a:avLst/>
          </a:prstGeom>
        </p:spPr>
      </p:pic>
      <p:sp>
        <p:nvSpPr>
          <p:cNvPr id="27" name="矩形 26"/>
          <p:cNvSpPr/>
          <p:nvPr/>
        </p:nvSpPr>
        <p:spPr>
          <a:xfrm>
            <a:off x="5978084" y="6141694"/>
            <a:ext cx="1230243" cy="26545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bg1"/>
                </a:solidFill>
                <a:latin typeface="+mj-ea"/>
                <a:ea typeface="+mj-ea"/>
              </a:rPr>
              <a:t>云服务商</a:t>
            </a:r>
          </a:p>
        </p:txBody>
      </p:sp>
      <p:sp>
        <p:nvSpPr>
          <p:cNvPr id="29" name="右箭头 28"/>
          <p:cNvSpPr/>
          <p:nvPr/>
        </p:nvSpPr>
        <p:spPr>
          <a:xfrm>
            <a:off x="5391400" y="5469049"/>
            <a:ext cx="606076" cy="171730"/>
          </a:xfrm>
          <a:prstGeom prst="rightArrow">
            <a:avLst/>
          </a:prstGeom>
          <a:noFill/>
          <a:ln w="63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5388303" y="5214758"/>
            <a:ext cx="667791" cy="254291"/>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a:solidFill>
                  <a:schemeClr val="bg1"/>
                </a:solidFill>
              </a:rPr>
              <a:t>监督</a:t>
            </a:r>
          </a:p>
        </p:txBody>
      </p:sp>
      <p:grpSp>
        <p:nvGrpSpPr>
          <p:cNvPr id="25" name="组合 24"/>
          <p:cNvGrpSpPr/>
          <p:nvPr/>
        </p:nvGrpSpPr>
        <p:grpSpPr>
          <a:xfrm>
            <a:off x="1110454" y="2806120"/>
            <a:ext cx="1147342" cy="855024"/>
            <a:chOff x="1110454" y="2806120"/>
            <a:chExt cx="1147342" cy="855024"/>
          </a:xfrm>
        </p:grpSpPr>
        <p:sp>
          <p:nvSpPr>
            <p:cNvPr id="7" name="矩形 6"/>
            <p:cNvSpPr/>
            <p:nvPr/>
          </p:nvSpPr>
          <p:spPr>
            <a:xfrm>
              <a:off x="1110454" y="3233632"/>
              <a:ext cx="1147342" cy="427512"/>
            </a:xfrm>
            <a:prstGeom prst="rect">
              <a:avLst/>
            </a:prstGeom>
            <a:solidFill>
              <a:schemeClr val="tx1"/>
            </a:solidFill>
            <a:ln>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数据</a:t>
              </a:r>
              <a:endParaRPr lang="zh-CN" altLang="en-US" dirty="0">
                <a:solidFill>
                  <a:schemeClr val="bg1"/>
                </a:solidFill>
              </a:endParaRPr>
            </a:p>
          </p:txBody>
        </p:sp>
        <p:sp>
          <p:nvSpPr>
            <p:cNvPr id="8" name="矩形 7"/>
            <p:cNvSpPr/>
            <p:nvPr/>
          </p:nvSpPr>
          <p:spPr>
            <a:xfrm>
              <a:off x="1110454" y="2806120"/>
              <a:ext cx="1147342" cy="427512"/>
            </a:xfrm>
            <a:prstGeom prst="rect">
              <a:avLst/>
            </a:prstGeom>
            <a:solidFill>
              <a:schemeClr val="tx1"/>
            </a:solidFill>
            <a:ln>
              <a:solidFill>
                <a:schemeClr val="tx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chemeClr val="bg1"/>
                  </a:solidFill>
                </a:rPr>
                <a:t>业务系统</a:t>
              </a:r>
              <a:endParaRPr lang="zh-CN" altLang="en-US" dirty="0">
                <a:solidFill>
                  <a:schemeClr val="bg1"/>
                </a:solidFill>
              </a:endParaRPr>
            </a:p>
          </p:txBody>
        </p:sp>
      </p:grpSp>
    </p:spTree>
    <p:extLst>
      <p:ext uri="{BB962C8B-B14F-4D97-AF65-F5344CB8AC3E}">
        <p14:creationId xmlns:p14="http://schemas.microsoft.com/office/powerpoint/2010/main" val="4167618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22222E-6 2.22222E-6 L 0.51475 2.22222E-6 " pathEditMode="relative" rAng="0" ptsTypes="AA">
                                      <p:cBhvr>
                                        <p:cTn id="6" dur="2000" fill="hold"/>
                                        <p:tgtEl>
                                          <p:spTgt spid="25"/>
                                        </p:tgtEl>
                                        <p:attrNameLst>
                                          <p:attrName>ppt_x</p:attrName>
                                          <p:attrName>ppt_y</p:attrName>
                                        </p:attrNameLst>
                                      </p:cBhvr>
                                      <p:rCtr x="25729" y="0"/>
                                    </p:animMotion>
                                  </p:childTnLst>
                                </p:cTn>
                              </p:par>
                            </p:childTnLst>
                          </p:cTn>
                        </p:par>
                        <p:par>
                          <p:cTn id="7" fill="hold">
                            <p:stCondLst>
                              <p:cond delay="2000"/>
                            </p:stCondLst>
                            <p:childTnLst>
                              <p:par>
                                <p:cTn id="8" presetID="10" presetClass="exit" presetSubtype="0" fill="hold" nodeType="afterEffect">
                                  <p:stCondLst>
                                    <p:cond delay="1000"/>
                                  </p:stCondLst>
                                  <p:childTnLst>
                                    <p:animEffect transition="out" filter="fad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云计算安全</a:t>
            </a:r>
            <a:r>
              <a:rPr lang="zh-CN" altLang="en-US" sz="3200" dirty="0" smtClean="0"/>
              <a:t>风险</a:t>
            </a:r>
            <a:endParaRPr lang="zh-CN" altLang="en-US" sz="3200" dirty="0"/>
          </a:p>
        </p:txBody>
      </p:sp>
      <p:sp>
        <p:nvSpPr>
          <p:cNvPr id="3" name="内容占位符 2"/>
          <p:cNvSpPr>
            <a:spLocks noGrp="1"/>
          </p:cNvSpPr>
          <p:nvPr>
            <p:ph idx="1"/>
          </p:nvPr>
        </p:nvSpPr>
        <p:spPr>
          <a:xfrm>
            <a:off x="457200" y="1227118"/>
            <a:ext cx="8153400" cy="566057"/>
          </a:xfrm>
        </p:spPr>
        <p:txBody>
          <a:bodyPr/>
          <a:lstStyle/>
          <a:p>
            <a:pPr>
              <a:lnSpc>
                <a:spcPct val="150000"/>
              </a:lnSpc>
            </a:pPr>
            <a:r>
              <a:rPr lang="zh-CN" altLang="en-US" sz="2400" dirty="0"/>
              <a:t>客户与云服务商之间的责任难以界定</a:t>
            </a:r>
            <a:r>
              <a:rPr lang="en-US" altLang="zh-CN" sz="2400" dirty="0" smtClean="0"/>
              <a:t>【5.2.2】</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48</a:t>
            </a:fld>
            <a:endParaRPr lang="zh-CN" altLang="en-US" dirty="0">
              <a:solidFill>
                <a:prstClr val="white"/>
              </a:solidFill>
            </a:endParaRPr>
          </a:p>
        </p:txBody>
      </p:sp>
      <p:sp>
        <p:nvSpPr>
          <p:cNvPr id="28" name="内容占位符 2"/>
          <p:cNvSpPr txBox="1">
            <a:spLocks/>
          </p:cNvSpPr>
          <p:nvPr/>
        </p:nvSpPr>
        <p:spPr bwMode="auto">
          <a:xfrm>
            <a:off x="316522" y="1910627"/>
            <a:ext cx="8528538" cy="434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28588" indent="-128588" algn="l" rtl="0" eaLnBrk="1" fontAlgn="base" hangingPunct="1">
              <a:spcBef>
                <a:spcPct val="0"/>
              </a:spcBef>
              <a:spcAft>
                <a:spcPct val="0"/>
              </a:spcAft>
              <a:buClr>
                <a:schemeClr val="accent2"/>
              </a:buClr>
              <a:buFont typeface="Wingdings" panose="05000000000000000000" pitchFamily="2" charset="2"/>
              <a:buChar char="§"/>
              <a:defRPr sz="1800">
                <a:solidFill>
                  <a:srgbClr val="D18213"/>
                </a:solidFill>
                <a:latin typeface="微软雅黑" pitchFamily="34" charset="-122"/>
                <a:ea typeface="微软雅黑" pitchFamily="34" charset="-122"/>
                <a:cs typeface="+mn-cs"/>
              </a:defRPr>
            </a:lvl1pPr>
            <a:lvl2pPr marL="422375" indent="-160735" algn="l" rtl="0" eaLnBrk="1" fontAlgn="base" hangingPunct="1">
              <a:lnSpc>
                <a:spcPct val="150000"/>
              </a:lnSpc>
              <a:spcBef>
                <a:spcPct val="25000"/>
              </a:spcBef>
              <a:spcAft>
                <a:spcPct val="15000"/>
              </a:spcAft>
              <a:buClr>
                <a:schemeClr val="accent2"/>
              </a:buClr>
              <a:buFont typeface="Arial" panose="020B0604020202020204" pitchFamily="34" charset="0"/>
              <a:defRPr sz="1600">
                <a:solidFill>
                  <a:srgbClr val="003399"/>
                </a:solidFill>
                <a:latin typeface="+mj-ea"/>
                <a:ea typeface="+mj-ea"/>
                <a:cs typeface="+mn-cs"/>
              </a:defRPr>
            </a:lvl2pPr>
            <a:lvl3pPr marL="64293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3pPr>
            <a:lvl4pPr marL="900113" indent="-128588" algn="l" rtl="0" eaLnBrk="1" fontAlgn="base" hangingPunct="1">
              <a:lnSpc>
                <a:spcPct val="150000"/>
              </a:lnSpc>
              <a:spcBef>
                <a:spcPct val="20000"/>
              </a:spcBef>
              <a:spcAft>
                <a:spcPct val="0"/>
              </a:spcAft>
              <a:buClr>
                <a:schemeClr val="accent2"/>
              </a:buClr>
              <a:defRPr sz="900">
                <a:solidFill>
                  <a:srgbClr val="250468"/>
                </a:solidFill>
                <a:latin typeface="+mn-lt"/>
                <a:ea typeface="宋体" pitchFamily="2" charset="-122"/>
                <a:cs typeface="+mn-cs"/>
              </a:defRPr>
            </a:lvl4pPr>
            <a:lvl5pPr marL="115728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5pPr>
            <a:lvl6pPr marL="141446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6pPr>
            <a:lvl7pPr marL="167163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7pPr>
            <a:lvl8pPr marL="192881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8pPr>
            <a:lvl9pPr marL="218598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9pPr>
          </a:lstStyle>
          <a:p>
            <a:pPr marL="691753" lvl="1" indent="-342900">
              <a:buFont typeface="Wingdings" panose="05000000000000000000" pitchFamily="2" charset="2"/>
              <a:buChar char="Ø"/>
            </a:pPr>
            <a:r>
              <a:rPr lang="zh-CN" altLang="en-US" sz="2000" kern="0" dirty="0"/>
              <a:t>传统模式下，按照谁主管谁负责、谁运行谁负责的原则，信息安全责任相对清楚。在云计算模式下，云计算平台的管理和运行主体与数据安全的责任主体不同，相互之间的责任如何界定，缺乏明确的规定。不同的服务模式和部署模式、云计算环境的复杂性也增加了划分云服务商与客户之间责任的难度。</a:t>
            </a:r>
          </a:p>
          <a:p>
            <a:pPr marL="691753" lvl="1" indent="-342900">
              <a:buFont typeface="Wingdings" panose="05000000000000000000" pitchFamily="2" charset="2"/>
              <a:buChar char="Ø"/>
            </a:pPr>
            <a:r>
              <a:rPr lang="zh-CN" altLang="en-US" sz="2000" kern="0" dirty="0"/>
              <a:t>云服务商可能还会采购、使用其他云服务商的服务，如提供</a:t>
            </a:r>
            <a:r>
              <a:rPr lang="en-US" altLang="zh-CN" sz="2000" kern="0" dirty="0" err="1"/>
              <a:t>SaaS</a:t>
            </a:r>
            <a:r>
              <a:rPr lang="zh-CN" altLang="en-US" sz="2000" kern="0" dirty="0"/>
              <a:t>服务的云服务商可能将其服务建立在其他云服务商的</a:t>
            </a:r>
            <a:r>
              <a:rPr lang="en-US" altLang="zh-CN" sz="2000" kern="0" dirty="0" err="1"/>
              <a:t>PaaS</a:t>
            </a:r>
            <a:r>
              <a:rPr lang="zh-CN" altLang="en-US" sz="2000" kern="0" dirty="0"/>
              <a:t>或</a:t>
            </a:r>
            <a:r>
              <a:rPr lang="en-US" altLang="zh-CN" sz="2000" kern="0" dirty="0" err="1"/>
              <a:t>IaaS</a:t>
            </a:r>
            <a:r>
              <a:rPr lang="en-US" altLang="zh-CN" sz="2000" kern="0" dirty="0"/>
              <a:t> </a:t>
            </a:r>
            <a:r>
              <a:rPr lang="zh-CN" altLang="en-US" sz="2000" kern="0" dirty="0"/>
              <a:t>之上，这种情况导致了责任更加难以界定。</a:t>
            </a:r>
          </a:p>
          <a:p>
            <a:pPr marL="348853" lvl="1" indent="0"/>
            <a:endParaRPr lang="en-US" altLang="zh-CN" sz="2000" kern="0" dirty="0" smtClean="0"/>
          </a:p>
        </p:txBody>
      </p:sp>
    </p:spTree>
    <p:extLst>
      <p:ext uri="{BB962C8B-B14F-4D97-AF65-F5344CB8AC3E}">
        <p14:creationId xmlns:p14="http://schemas.microsoft.com/office/powerpoint/2010/main" val="304529944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云计算安全</a:t>
            </a:r>
            <a:r>
              <a:rPr lang="zh-CN" altLang="en-US" sz="3200" dirty="0" smtClean="0"/>
              <a:t>风险</a:t>
            </a:r>
            <a:endParaRPr lang="zh-CN" altLang="en-US" sz="3200" dirty="0"/>
          </a:p>
        </p:txBody>
      </p:sp>
      <p:sp>
        <p:nvSpPr>
          <p:cNvPr id="3" name="内容占位符 2"/>
          <p:cNvSpPr>
            <a:spLocks noGrp="1"/>
          </p:cNvSpPr>
          <p:nvPr>
            <p:ph idx="1"/>
          </p:nvPr>
        </p:nvSpPr>
        <p:spPr>
          <a:xfrm>
            <a:off x="457200" y="1227118"/>
            <a:ext cx="8153400" cy="566057"/>
          </a:xfrm>
        </p:spPr>
        <p:txBody>
          <a:bodyPr/>
          <a:lstStyle/>
          <a:p>
            <a:pPr>
              <a:lnSpc>
                <a:spcPct val="150000"/>
              </a:lnSpc>
            </a:pPr>
            <a:r>
              <a:rPr lang="zh-CN" altLang="en-US" sz="2400" dirty="0"/>
              <a:t>可能产生司法管辖权问题</a:t>
            </a:r>
            <a:r>
              <a:rPr lang="en-US" altLang="zh-CN" sz="2400" dirty="0" smtClean="0"/>
              <a:t>【5.2.3】</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49</a:t>
            </a:fld>
            <a:endParaRPr lang="zh-CN" altLang="en-US" dirty="0">
              <a:solidFill>
                <a:prstClr val="white"/>
              </a:solidFill>
            </a:endParaRPr>
          </a:p>
        </p:txBody>
      </p:sp>
      <p:pic>
        <p:nvPicPr>
          <p:cNvPr id="6" name="图片 5"/>
          <p:cNvPicPr>
            <a:picLocks noChangeAspect="1"/>
          </p:cNvPicPr>
          <p:nvPr/>
        </p:nvPicPr>
        <p:blipFill>
          <a:blip r:embed="rId3"/>
          <a:stretch>
            <a:fillRect/>
          </a:stretch>
        </p:blipFill>
        <p:spPr>
          <a:xfrm>
            <a:off x="1732348" y="1887187"/>
            <a:ext cx="6114191" cy="4549775"/>
          </a:xfrm>
          <a:prstGeom prst="rect">
            <a:avLst/>
          </a:prstGeom>
        </p:spPr>
      </p:pic>
    </p:spTree>
    <p:extLst>
      <p:ext uri="{BB962C8B-B14F-4D97-AF65-F5344CB8AC3E}">
        <p14:creationId xmlns:p14="http://schemas.microsoft.com/office/powerpoint/2010/main" val="1583801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476672"/>
            <a:ext cx="8229600" cy="5847928"/>
          </a:xfrm>
        </p:spPr>
        <p:txBody>
          <a:bodyPr/>
          <a:lstStyle/>
          <a:p>
            <a:pPr marL="0" indent="0" algn="ctr">
              <a:buNone/>
            </a:pPr>
            <a:r>
              <a:rPr lang="en-US" altLang="zh-CN" dirty="0" smtClean="0"/>
              <a:t>Cloud</a:t>
            </a:r>
            <a:r>
              <a:rPr lang="zh-CN" altLang="en-US" dirty="0" smtClean="0"/>
              <a:t>的产生（</a:t>
            </a:r>
            <a:r>
              <a:rPr lang="en-US" altLang="zh-CN" dirty="0" smtClean="0"/>
              <a:t>2</a:t>
            </a:r>
            <a:r>
              <a:rPr lang="zh-CN" altLang="en-US" dirty="0" smtClean="0"/>
              <a:t>）：计算机与网络的发展</a:t>
            </a:r>
            <a:endParaRPr lang="en-US" altLang="zh-CN" dirty="0" smtClean="0"/>
          </a:p>
          <a:p>
            <a:pPr marL="0" indent="0">
              <a:buNone/>
            </a:pPr>
            <a:endParaRPr lang="en-US" altLang="zh-CN" dirty="0" smtClean="0"/>
          </a:p>
          <a:p>
            <a:pPr marL="0" indent="0">
              <a:buNone/>
            </a:pPr>
            <a:endParaRPr lang="zh-CN" altLang="en-US" dirty="0"/>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781498"/>
            <a:ext cx="8025072" cy="3895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灯片编号占位符 1"/>
          <p:cNvSpPr>
            <a:spLocks noGrp="1"/>
          </p:cNvSpPr>
          <p:nvPr>
            <p:ph type="sldNum" sz="quarter" idx="10"/>
          </p:nvPr>
        </p:nvSpPr>
        <p:spPr/>
        <p:txBody>
          <a:bodyPr/>
          <a:lstStyle/>
          <a:p>
            <a:pPr>
              <a:defRPr/>
            </a:pPr>
            <a:fld id="{5D57EEC1-5C37-47EC-80A5-3696AC0408E3}" type="slidenum">
              <a:rPr lang="en-US" altLang="en-US" smtClean="0"/>
              <a:pPr>
                <a:defRPr/>
              </a:pPr>
              <a:t>5</a:t>
            </a:fld>
            <a:endParaRPr lang="en-US" altLang="en-US" dirty="0"/>
          </a:p>
        </p:txBody>
      </p:sp>
    </p:spTree>
    <p:extLst>
      <p:ext uri="{BB962C8B-B14F-4D97-AF65-F5344CB8AC3E}">
        <p14:creationId xmlns:p14="http://schemas.microsoft.com/office/powerpoint/2010/main" val="2168248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云计算安全</a:t>
            </a:r>
            <a:r>
              <a:rPr lang="zh-CN" altLang="en-US" sz="3200" dirty="0" smtClean="0"/>
              <a:t>风险</a:t>
            </a:r>
            <a:endParaRPr lang="zh-CN" altLang="en-US" sz="3200" dirty="0"/>
          </a:p>
        </p:txBody>
      </p:sp>
      <p:sp>
        <p:nvSpPr>
          <p:cNvPr id="3" name="内容占位符 2"/>
          <p:cNvSpPr>
            <a:spLocks noGrp="1"/>
          </p:cNvSpPr>
          <p:nvPr>
            <p:ph idx="1"/>
          </p:nvPr>
        </p:nvSpPr>
        <p:spPr>
          <a:xfrm>
            <a:off x="457200" y="1227118"/>
            <a:ext cx="8153400" cy="566057"/>
          </a:xfrm>
        </p:spPr>
        <p:txBody>
          <a:bodyPr/>
          <a:lstStyle/>
          <a:p>
            <a:pPr>
              <a:lnSpc>
                <a:spcPct val="150000"/>
              </a:lnSpc>
            </a:pPr>
            <a:r>
              <a:rPr lang="zh-CN" altLang="en-US" sz="2400" dirty="0"/>
              <a:t>数据所有权保障面临风险</a:t>
            </a:r>
            <a:r>
              <a:rPr lang="en-US" altLang="zh-CN" sz="2400" dirty="0" smtClean="0"/>
              <a:t>【5.2.4】</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50</a:t>
            </a:fld>
            <a:endParaRPr lang="zh-CN" altLang="en-US" dirty="0">
              <a:solidFill>
                <a:prstClr val="white"/>
              </a:solidFill>
            </a:endParaRPr>
          </a:p>
        </p:txBody>
      </p:sp>
      <p:sp>
        <p:nvSpPr>
          <p:cNvPr id="9" name="内容占位符 2"/>
          <p:cNvSpPr txBox="1">
            <a:spLocks/>
          </p:cNvSpPr>
          <p:nvPr/>
        </p:nvSpPr>
        <p:spPr bwMode="auto">
          <a:xfrm>
            <a:off x="316522" y="1910627"/>
            <a:ext cx="8528538" cy="434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28588" indent="-128588" algn="l" rtl="0" eaLnBrk="1" fontAlgn="base" hangingPunct="1">
              <a:spcBef>
                <a:spcPct val="0"/>
              </a:spcBef>
              <a:spcAft>
                <a:spcPct val="0"/>
              </a:spcAft>
              <a:buClr>
                <a:schemeClr val="accent2"/>
              </a:buClr>
              <a:buFont typeface="Wingdings" panose="05000000000000000000" pitchFamily="2" charset="2"/>
              <a:buChar char="§"/>
              <a:defRPr sz="1800">
                <a:solidFill>
                  <a:srgbClr val="D18213"/>
                </a:solidFill>
                <a:latin typeface="微软雅黑" pitchFamily="34" charset="-122"/>
                <a:ea typeface="微软雅黑" pitchFamily="34" charset="-122"/>
                <a:cs typeface="+mn-cs"/>
              </a:defRPr>
            </a:lvl1pPr>
            <a:lvl2pPr marL="422375" indent="-160735" algn="l" rtl="0" eaLnBrk="1" fontAlgn="base" hangingPunct="1">
              <a:lnSpc>
                <a:spcPct val="150000"/>
              </a:lnSpc>
              <a:spcBef>
                <a:spcPct val="25000"/>
              </a:spcBef>
              <a:spcAft>
                <a:spcPct val="15000"/>
              </a:spcAft>
              <a:buClr>
                <a:schemeClr val="accent2"/>
              </a:buClr>
              <a:buFont typeface="Arial" panose="020B0604020202020204" pitchFamily="34" charset="0"/>
              <a:defRPr sz="1600">
                <a:solidFill>
                  <a:srgbClr val="003399"/>
                </a:solidFill>
                <a:latin typeface="+mj-ea"/>
                <a:ea typeface="+mj-ea"/>
                <a:cs typeface="+mn-cs"/>
              </a:defRPr>
            </a:lvl2pPr>
            <a:lvl3pPr marL="64293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3pPr>
            <a:lvl4pPr marL="900113" indent="-128588" algn="l" rtl="0" eaLnBrk="1" fontAlgn="base" hangingPunct="1">
              <a:lnSpc>
                <a:spcPct val="150000"/>
              </a:lnSpc>
              <a:spcBef>
                <a:spcPct val="20000"/>
              </a:spcBef>
              <a:spcAft>
                <a:spcPct val="0"/>
              </a:spcAft>
              <a:buClr>
                <a:schemeClr val="accent2"/>
              </a:buClr>
              <a:defRPr sz="900">
                <a:solidFill>
                  <a:srgbClr val="250468"/>
                </a:solidFill>
                <a:latin typeface="+mn-lt"/>
                <a:ea typeface="宋体" pitchFamily="2" charset="-122"/>
                <a:cs typeface="+mn-cs"/>
              </a:defRPr>
            </a:lvl4pPr>
            <a:lvl5pPr marL="115728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5pPr>
            <a:lvl6pPr marL="141446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6pPr>
            <a:lvl7pPr marL="167163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7pPr>
            <a:lvl8pPr marL="192881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8pPr>
            <a:lvl9pPr marL="218598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9pPr>
          </a:lstStyle>
          <a:p>
            <a:pPr marL="691753" lvl="1" indent="-342900">
              <a:buFont typeface="Wingdings" panose="05000000000000000000" pitchFamily="2" charset="2"/>
              <a:buChar char="Ø"/>
            </a:pPr>
            <a:r>
              <a:rPr lang="zh-CN" altLang="en-US" sz="2000" kern="0" dirty="0"/>
              <a:t>客户将数据存放在云计算平台上，没有云服务商的配合很难独自将数据安全迁出。在服务终止或发生纠纷时，云服务商还可能以删除或不归还客户数据为要挟，损害客户对数据的所有权和支配权。云服务商通过对客户的资源消耗、通讯流量、缴费等数据的收集统计，可以获取客户的大量相关信息，对这些信息的归属往往没有明确规定，容易引起纠纷</a:t>
            </a:r>
            <a:r>
              <a:rPr lang="zh-CN" altLang="en-US" sz="2000" kern="0" dirty="0" smtClean="0"/>
              <a:t>。</a:t>
            </a:r>
            <a:endParaRPr lang="en-US" altLang="zh-CN" sz="2000" kern="0" dirty="0" smtClean="0"/>
          </a:p>
        </p:txBody>
      </p:sp>
    </p:spTree>
    <p:extLst>
      <p:ext uri="{BB962C8B-B14F-4D97-AF65-F5344CB8AC3E}">
        <p14:creationId xmlns:p14="http://schemas.microsoft.com/office/powerpoint/2010/main" val="76476807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3"/>
          <a:stretch>
            <a:fillRect/>
          </a:stretch>
        </p:blipFill>
        <p:spPr>
          <a:xfrm>
            <a:off x="2045157" y="1871746"/>
            <a:ext cx="6440644" cy="4828596"/>
          </a:xfrm>
          <a:prstGeom prst="rect">
            <a:avLst/>
          </a:prstGeom>
        </p:spPr>
      </p:pic>
      <p:sp>
        <p:nvSpPr>
          <p:cNvPr id="2" name="标题 1"/>
          <p:cNvSpPr>
            <a:spLocks noGrp="1"/>
          </p:cNvSpPr>
          <p:nvPr>
            <p:ph type="title"/>
          </p:nvPr>
        </p:nvSpPr>
        <p:spPr/>
        <p:txBody>
          <a:bodyPr/>
          <a:lstStyle/>
          <a:p>
            <a:r>
              <a:rPr lang="zh-CN" altLang="en-US" sz="3200" dirty="0"/>
              <a:t>云计算安全</a:t>
            </a:r>
            <a:r>
              <a:rPr lang="zh-CN" altLang="en-US" sz="3200" dirty="0" smtClean="0"/>
              <a:t>风险</a:t>
            </a:r>
            <a:endParaRPr lang="zh-CN" altLang="en-US" sz="3200" dirty="0"/>
          </a:p>
        </p:txBody>
      </p:sp>
      <p:sp>
        <p:nvSpPr>
          <p:cNvPr id="3" name="内容占位符 2"/>
          <p:cNvSpPr>
            <a:spLocks noGrp="1"/>
          </p:cNvSpPr>
          <p:nvPr>
            <p:ph idx="1"/>
          </p:nvPr>
        </p:nvSpPr>
        <p:spPr>
          <a:xfrm>
            <a:off x="457200" y="1227118"/>
            <a:ext cx="8153400" cy="566057"/>
          </a:xfrm>
        </p:spPr>
        <p:txBody>
          <a:bodyPr/>
          <a:lstStyle/>
          <a:p>
            <a:pPr>
              <a:lnSpc>
                <a:spcPct val="150000"/>
              </a:lnSpc>
            </a:pPr>
            <a:r>
              <a:rPr lang="zh-CN" altLang="en-US" sz="2400" dirty="0"/>
              <a:t>数据保护更加困难</a:t>
            </a:r>
            <a:r>
              <a:rPr lang="en-US" altLang="zh-CN" sz="2400" dirty="0" smtClean="0"/>
              <a:t>【5.2.5】</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51</a:t>
            </a:fld>
            <a:endParaRPr lang="zh-CN" altLang="en-US" dirty="0">
              <a:solidFill>
                <a:prstClr val="white"/>
              </a:solidFill>
            </a:endParaRPr>
          </a:p>
        </p:txBody>
      </p:sp>
      <p:pic>
        <p:nvPicPr>
          <p:cNvPr id="5" name="图片 4"/>
          <p:cNvPicPr>
            <a:picLocks noChangeAspect="1"/>
          </p:cNvPicPr>
          <p:nvPr/>
        </p:nvPicPr>
        <p:blipFill>
          <a:blip r:embed="rId4"/>
          <a:stretch>
            <a:fillRect/>
          </a:stretch>
        </p:blipFill>
        <p:spPr>
          <a:xfrm>
            <a:off x="653148" y="3356747"/>
            <a:ext cx="851738" cy="964547"/>
          </a:xfrm>
          <a:prstGeom prst="rect">
            <a:avLst/>
          </a:prstGeom>
        </p:spPr>
      </p:pic>
      <p:grpSp>
        <p:nvGrpSpPr>
          <p:cNvPr id="11" name="组合 10"/>
          <p:cNvGrpSpPr/>
          <p:nvPr/>
        </p:nvGrpSpPr>
        <p:grpSpPr>
          <a:xfrm>
            <a:off x="1465944" y="3709074"/>
            <a:ext cx="1667782" cy="456763"/>
            <a:chOff x="1745081" y="3709074"/>
            <a:chExt cx="1388644" cy="456763"/>
          </a:xfrm>
        </p:grpSpPr>
        <p:sp>
          <p:nvSpPr>
            <p:cNvPr id="8" name="虚尾箭头 7"/>
            <p:cNvSpPr/>
            <p:nvPr/>
          </p:nvSpPr>
          <p:spPr>
            <a:xfrm>
              <a:off x="1766138" y="3990975"/>
              <a:ext cx="1367587" cy="174862"/>
            </a:xfrm>
            <a:prstGeom prst="stripedRightArrow">
              <a:avLst/>
            </a:prstGeom>
            <a:solidFill>
              <a:schemeClr val="accent1">
                <a:lumMod val="60000"/>
                <a:lumOff val="40000"/>
              </a:schemeClr>
            </a:solidFill>
            <a:ln w="952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745081" y="3709074"/>
              <a:ext cx="704850" cy="307777"/>
            </a:xfrm>
            <a:prstGeom prst="rect">
              <a:avLst/>
            </a:prstGeom>
            <a:noFill/>
          </p:spPr>
          <p:txBody>
            <a:bodyPr wrap="square" rtlCol="0">
              <a:spAutoFit/>
            </a:bodyPr>
            <a:lstStyle/>
            <a:p>
              <a:r>
                <a:rPr lang="zh-CN" altLang="en-US" sz="1400" dirty="0" smtClean="0">
                  <a:solidFill>
                    <a:schemeClr val="bg1">
                      <a:lumMod val="60000"/>
                      <a:lumOff val="40000"/>
                    </a:schemeClr>
                  </a:solidFill>
                </a:rPr>
                <a:t>攻击</a:t>
              </a:r>
              <a:endParaRPr lang="zh-CN" altLang="en-US" sz="1400" dirty="0">
                <a:solidFill>
                  <a:schemeClr val="bg1">
                    <a:lumMod val="60000"/>
                    <a:lumOff val="40000"/>
                  </a:schemeClr>
                </a:solidFill>
              </a:endParaRPr>
            </a:p>
          </p:txBody>
        </p:sp>
      </p:grpSp>
      <p:grpSp>
        <p:nvGrpSpPr>
          <p:cNvPr id="13" name="组合 12"/>
          <p:cNvGrpSpPr/>
          <p:nvPr/>
        </p:nvGrpSpPr>
        <p:grpSpPr>
          <a:xfrm>
            <a:off x="3154782" y="4135556"/>
            <a:ext cx="1939732" cy="915993"/>
            <a:chOff x="3329737" y="4135556"/>
            <a:chExt cx="1562100" cy="915993"/>
          </a:xfrm>
        </p:grpSpPr>
        <p:sp>
          <p:nvSpPr>
            <p:cNvPr id="9" name="下弧形箭头 8"/>
            <p:cNvSpPr/>
            <p:nvPr/>
          </p:nvSpPr>
          <p:spPr>
            <a:xfrm>
              <a:off x="3329737" y="4135556"/>
              <a:ext cx="1562100" cy="371475"/>
            </a:xfrm>
            <a:prstGeom prst="curvedUpArrow">
              <a:avLst/>
            </a:prstGeom>
            <a:solidFill>
              <a:schemeClr val="accent1">
                <a:lumMod val="40000"/>
                <a:lumOff val="60000"/>
              </a:schemeClr>
            </a:solidFill>
            <a:ln w="127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p:cNvSpPr txBox="1"/>
            <p:nvPr/>
          </p:nvSpPr>
          <p:spPr>
            <a:xfrm>
              <a:off x="3829050" y="4528329"/>
              <a:ext cx="885826" cy="523220"/>
            </a:xfrm>
            <a:prstGeom prst="rect">
              <a:avLst/>
            </a:prstGeom>
            <a:solidFill>
              <a:schemeClr val="tx1">
                <a:lumMod val="95000"/>
              </a:schemeClr>
            </a:solidFill>
          </p:spPr>
          <p:txBody>
            <a:bodyPr wrap="square" rtlCol="0">
              <a:spAutoFit/>
            </a:bodyPr>
            <a:lstStyle/>
            <a:p>
              <a:pPr algn="ctr"/>
              <a:r>
                <a:rPr lang="zh-CN" altLang="en-US" sz="1400" dirty="0">
                  <a:solidFill>
                    <a:schemeClr val="bg1">
                      <a:lumMod val="60000"/>
                      <a:lumOff val="40000"/>
                    </a:schemeClr>
                  </a:solidFill>
                </a:rPr>
                <a:t>虚拟机逃逸</a:t>
              </a:r>
            </a:p>
          </p:txBody>
        </p:sp>
      </p:grpSp>
    </p:spTree>
    <p:extLst>
      <p:ext uri="{BB962C8B-B14F-4D97-AF65-F5344CB8AC3E}">
        <p14:creationId xmlns:p14="http://schemas.microsoft.com/office/powerpoint/2010/main" val="349264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2" presetClass="entr" presetSubtype="8"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p:tgtEl>
                                          <p:spTgt spid="11"/>
                                        </p:tgtEl>
                                        <p:attrNameLst>
                                          <p:attrName>ppt_x</p:attrName>
                                        </p:attrNameLst>
                                      </p:cBhvr>
                                      <p:tavLst>
                                        <p:tav tm="0">
                                          <p:val>
                                            <p:strVal val="#ppt_x-#ppt_w*1.125000"/>
                                          </p:val>
                                        </p:tav>
                                        <p:tav tm="100000">
                                          <p:val>
                                            <p:strVal val="#ppt_x"/>
                                          </p:val>
                                        </p:tav>
                                      </p:tavLst>
                                    </p:anim>
                                    <p:animEffect transition="in" filter="wipe(right)">
                                      <p:cBhvr>
                                        <p:cTn id="12" dur="500"/>
                                        <p:tgtEl>
                                          <p:spTgt spid="11"/>
                                        </p:tgtEl>
                                      </p:cBhvr>
                                    </p:animEffect>
                                  </p:childTnLst>
                                </p:cTn>
                              </p:par>
                            </p:childTnLst>
                          </p:cTn>
                        </p:par>
                        <p:par>
                          <p:cTn id="13" fill="hold">
                            <p:stCondLst>
                              <p:cond delay="500"/>
                            </p:stCondLst>
                            <p:childTnLst>
                              <p:par>
                                <p:cTn id="14" presetID="1" presetClass="entr" presetSubtype="0" fill="hold" nodeType="afterEffect">
                                  <p:stCondLst>
                                    <p:cond delay="2000"/>
                                  </p:stCondLst>
                                  <p:childTnLst>
                                    <p:set>
                                      <p:cBhvr>
                                        <p:cTn id="15"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云计算安全</a:t>
            </a:r>
            <a:r>
              <a:rPr lang="zh-CN" altLang="en-US" sz="3200" dirty="0" smtClean="0"/>
              <a:t>风险</a:t>
            </a:r>
            <a:endParaRPr lang="zh-CN" altLang="en-US" sz="3200" dirty="0"/>
          </a:p>
        </p:txBody>
      </p:sp>
      <p:sp>
        <p:nvSpPr>
          <p:cNvPr id="3" name="内容占位符 2"/>
          <p:cNvSpPr>
            <a:spLocks noGrp="1"/>
          </p:cNvSpPr>
          <p:nvPr>
            <p:ph idx="1"/>
          </p:nvPr>
        </p:nvSpPr>
        <p:spPr>
          <a:xfrm>
            <a:off x="457200" y="1227118"/>
            <a:ext cx="8153400" cy="566057"/>
          </a:xfrm>
        </p:spPr>
        <p:txBody>
          <a:bodyPr/>
          <a:lstStyle/>
          <a:p>
            <a:pPr>
              <a:lnSpc>
                <a:spcPct val="150000"/>
              </a:lnSpc>
            </a:pPr>
            <a:r>
              <a:rPr lang="zh-CN" altLang="en-US" sz="2400" dirty="0"/>
              <a:t>数据残留</a:t>
            </a:r>
            <a:r>
              <a:rPr lang="en-US" altLang="zh-CN" sz="2400" dirty="0" smtClean="0"/>
              <a:t>【5.2.6】</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52</a:t>
            </a:fld>
            <a:endParaRPr lang="zh-CN" altLang="en-US" dirty="0">
              <a:solidFill>
                <a:prstClr val="white"/>
              </a:solidFill>
            </a:endParaRPr>
          </a:p>
        </p:txBody>
      </p:sp>
      <p:sp>
        <p:nvSpPr>
          <p:cNvPr id="9" name="内容占位符 2"/>
          <p:cNvSpPr txBox="1">
            <a:spLocks/>
          </p:cNvSpPr>
          <p:nvPr/>
        </p:nvSpPr>
        <p:spPr bwMode="auto">
          <a:xfrm>
            <a:off x="316522" y="1910627"/>
            <a:ext cx="8528538" cy="434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28588" indent="-128588" algn="l" rtl="0" eaLnBrk="1" fontAlgn="base" hangingPunct="1">
              <a:spcBef>
                <a:spcPct val="0"/>
              </a:spcBef>
              <a:spcAft>
                <a:spcPct val="0"/>
              </a:spcAft>
              <a:buClr>
                <a:schemeClr val="accent2"/>
              </a:buClr>
              <a:buFont typeface="Wingdings" panose="05000000000000000000" pitchFamily="2" charset="2"/>
              <a:buChar char="§"/>
              <a:defRPr sz="1800">
                <a:solidFill>
                  <a:srgbClr val="D18213"/>
                </a:solidFill>
                <a:latin typeface="微软雅黑" pitchFamily="34" charset="-122"/>
                <a:ea typeface="微软雅黑" pitchFamily="34" charset="-122"/>
                <a:cs typeface="+mn-cs"/>
              </a:defRPr>
            </a:lvl1pPr>
            <a:lvl2pPr marL="422375" indent="-160735" algn="l" rtl="0" eaLnBrk="1" fontAlgn="base" hangingPunct="1">
              <a:lnSpc>
                <a:spcPct val="150000"/>
              </a:lnSpc>
              <a:spcBef>
                <a:spcPct val="25000"/>
              </a:spcBef>
              <a:spcAft>
                <a:spcPct val="15000"/>
              </a:spcAft>
              <a:buClr>
                <a:schemeClr val="accent2"/>
              </a:buClr>
              <a:buFont typeface="Arial" panose="020B0604020202020204" pitchFamily="34" charset="0"/>
              <a:defRPr sz="1600">
                <a:solidFill>
                  <a:srgbClr val="003399"/>
                </a:solidFill>
                <a:latin typeface="+mj-ea"/>
                <a:ea typeface="+mj-ea"/>
                <a:cs typeface="+mn-cs"/>
              </a:defRPr>
            </a:lvl2pPr>
            <a:lvl3pPr marL="64293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3pPr>
            <a:lvl4pPr marL="900113" indent="-128588" algn="l" rtl="0" eaLnBrk="1" fontAlgn="base" hangingPunct="1">
              <a:lnSpc>
                <a:spcPct val="150000"/>
              </a:lnSpc>
              <a:spcBef>
                <a:spcPct val="20000"/>
              </a:spcBef>
              <a:spcAft>
                <a:spcPct val="0"/>
              </a:spcAft>
              <a:buClr>
                <a:schemeClr val="accent2"/>
              </a:buClr>
              <a:defRPr sz="900">
                <a:solidFill>
                  <a:srgbClr val="250468"/>
                </a:solidFill>
                <a:latin typeface="+mn-lt"/>
                <a:ea typeface="宋体" pitchFamily="2" charset="-122"/>
                <a:cs typeface="+mn-cs"/>
              </a:defRPr>
            </a:lvl4pPr>
            <a:lvl5pPr marL="115728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5pPr>
            <a:lvl6pPr marL="141446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6pPr>
            <a:lvl7pPr marL="167163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7pPr>
            <a:lvl8pPr marL="192881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8pPr>
            <a:lvl9pPr marL="218598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9pPr>
          </a:lstStyle>
          <a:p>
            <a:pPr marL="691753" lvl="1" indent="-342900">
              <a:buFont typeface="Wingdings" panose="05000000000000000000" pitchFamily="2" charset="2"/>
              <a:buChar char="Ø"/>
            </a:pPr>
            <a:r>
              <a:rPr lang="zh-CN" altLang="en-US" sz="2000" kern="0" dirty="0"/>
              <a:t>存储客户数据的存储介质由云服务商拥有，客户不能直接管理和控制存储介质。当客户退出云计算服务时，云服务商应该完全删除客户的数据，包括备份数据和运行过程中产生的客户相关数据。目前，还缺乏有效的机制、标准或工具来验证云服务商是否实施了完全删除操作，客户退出云计算服务后其数据仍然可能完整保存或残留在云计算平台上。</a:t>
            </a:r>
            <a:endParaRPr lang="en-US" altLang="zh-CN" sz="2000" kern="0" dirty="0" smtClean="0"/>
          </a:p>
        </p:txBody>
      </p:sp>
    </p:spTree>
    <p:extLst>
      <p:ext uri="{BB962C8B-B14F-4D97-AF65-F5344CB8AC3E}">
        <p14:creationId xmlns:p14="http://schemas.microsoft.com/office/powerpoint/2010/main" val="424269667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云计算安全</a:t>
            </a:r>
            <a:r>
              <a:rPr lang="zh-CN" altLang="en-US" sz="3200" dirty="0" smtClean="0"/>
              <a:t>风险</a:t>
            </a:r>
            <a:endParaRPr lang="zh-CN" altLang="en-US" sz="3200" dirty="0"/>
          </a:p>
        </p:txBody>
      </p:sp>
      <p:sp>
        <p:nvSpPr>
          <p:cNvPr id="3" name="内容占位符 2"/>
          <p:cNvSpPr>
            <a:spLocks noGrp="1"/>
          </p:cNvSpPr>
          <p:nvPr>
            <p:ph idx="1"/>
          </p:nvPr>
        </p:nvSpPr>
        <p:spPr>
          <a:xfrm>
            <a:off x="457200" y="1227118"/>
            <a:ext cx="8153400" cy="566057"/>
          </a:xfrm>
        </p:spPr>
        <p:txBody>
          <a:bodyPr/>
          <a:lstStyle/>
          <a:p>
            <a:pPr>
              <a:lnSpc>
                <a:spcPct val="150000"/>
              </a:lnSpc>
            </a:pPr>
            <a:r>
              <a:rPr lang="zh-CN" altLang="en-US" sz="2400" dirty="0"/>
              <a:t>容易产生对云服务商的过度依赖</a:t>
            </a:r>
            <a:r>
              <a:rPr lang="en-US" altLang="zh-CN" sz="2400" dirty="0" smtClean="0"/>
              <a:t>【5.2.7】</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prstClr val="white"/>
                </a:solidFill>
              </a:rPr>
              <a:pPr/>
              <a:t>53</a:t>
            </a:fld>
            <a:endParaRPr lang="zh-CN" altLang="en-US" dirty="0">
              <a:solidFill>
                <a:prstClr val="white"/>
              </a:solidFill>
            </a:endParaRPr>
          </a:p>
        </p:txBody>
      </p:sp>
      <p:sp>
        <p:nvSpPr>
          <p:cNvPr id="9" name="内容占位符 2"/>
          <p:cNvSpPr txBox="1">
            <a:spLocks/>
          </p:cNvSpPr>
          <p:nvPr/>
        </p:nvSpPr>
        <p:spPr bwMode="auto">
          <a:xfrm>
            <a:off x="316522" y="1910627"/>
            <a:ext cx="8528538" cy="434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28588" indent="-128588" algn="l" rtl="0" eaLnBrk="1" fontAlgn="base" hangingPunct="1">
              <a:spcBef>
                <a:spcPct val="0"/>
              </a:spcBef>
              <a:spcAft>
                <a:spcPct val="0"/>
              </a:spcAft>
              <a:buClr>
                <a:schemeClr val="accent2"/>
              </a:buClr>
              <a:buFont typeface="Wingdings" panose="05000000000000000000" pitchFamily="2" charset="2"/>
              <a:buChar char="§"/>
              <a:defRPr sz="1800">
                <a:solidFill>
                  <a:srgbClr val="D18213"/>
                </a:solidFill>
                <a:latin typeface="微软雅黑" pitchFamily="34" charset="-122"/>
                <a:ea typeface="微软雅黑" pitchFamily="34" charset="-122"/>
                <a:cs typeface="+mn-cs"/>
              </a:defRPr>
            </a:lvl1pPr>
            <a:lvl2pPr marL="422375" indent="-160735" algn="l" rtl="0" eaLnBrk="1" fontAlgn="base" hangingPunct="1">
              <a:lnSpc>
                <a:spcPct val="150000"/>
              </a:lnSpc>
              <a:spcBef>
                <a:spcPct val="25000"/>
              </a:spcBef>
              <a:spcAft>
                <a:spcPct val="15000"/>
              </a:spcAft>
              <a:buClr>
                <a:schemeClr val="accent2"/>
              </a:buClr>
              <a:buFont typeface="Arial" panose="020B0604020202020204" pitchFamily="34" charset="0"/>
              <a:defRPr sz="1600">
                <a:solidFill>
                  <a:srgbClr val="003399"/>
                </a:solidFill>
                <a:latin typeface="+mj-ea"/>
                <a:ea typeface="+mj-ea"/>
                <a:cs typeface="+mn-cs"/>
              </a:defRPr>
            </a:lvl2pPr>
            <a:lvl3pPr marL="64293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3pPr>
            <a:lvl4pPr marL="900113" indent="-128588" algn="l" rtl="0" eaLnBrk="1" fontAlgn="base" hangingPunct="1">
              <a:lnSpc>
                <a:spcPct val="150000"/>
              </a:lnSpc>
              <a:spcBef>
                <a:spcPct val="20000"/>
              </a:spcBef>
              <a:spcAft>
                <a:spcPct val="0"/>
              </a:spcAft>
              <a:buClr>
                <a:schemeClr val="accent2"/>
              </a:buClr>
              <a:defRPr sz="900">
                <a:solidFill>
                  <a:srgbClr val="250468"/>
                </a:solidFill>
                <a:latin typeface="+mn-lt"/>
                <a:ea typeface="宋体" pitchFamily="2" charset="-122"/>
                <a:cs typeface="+mn-cs"/>
              </a:defRPr>
            </a:lvl4pPr>
            <a:lvl5pPr marL="1157288" indent="-128588" algn="l" rtl="0" eaLnBrk="1" fontAlgn="base" hangingPunct="1">
              <a:lnSpc>
                <a:spcPct val="150000"/>
              </a:lnSpc>
              <a:spcBef>
                <a:spcPct val="20000"/>
              </a:spcBef>
              <a:spcAft>
                <a:spcPct val="0"/>
              </a:spcAft>
              <a:buClr>
                <a:schemeClr val="accent2"/>
              </a:buClr>
              <a:buFont typeface="Arial" panose="020B0604020202020204" pitchFamily="34" charset="0"/>
              <a:defRPr sz="900">
                <a:solidFill>
                  <a:srgbClr val="250468"/>
                </a:solidFill>
                <a:latin typeface="+mn-lt"/>
                <a:ea typeface="宋体" pitchFamily="2" charset="-122"/>
                <a:cs typeface="+mn-cs"/>
              </a:defRPr>
            </a:lvl5pPr>
            <a:lvl6pPr marL="141446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6pPr>
            <a:lvl7pPr marL="167163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7pPr>
            <a:lvl8pPr marL="1928813"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8pPr>
            <a:lvl9pPr marL="2185988" indent="-128588" algn="l" rtl="0" eaLnBrk="1" fontAlgn="base" hangingPunct="1">
              <a:spcBef>
                <a:spcPct val="20000"/>
              </a:spcBef>
              <a:spcAft>
                <a:spcPct val="0"/>
              </a:spcAft>
              <a:buClr>
                <a:schemeClr val="accent2"/>
              </a:buClr>
              <a:buFont typeface="Arial" charset="0"/>
              <a:defRPr sz="900">
                <a:solidFill>
                  <a:schemeClr val="bg1"/>
                </a:solidFill>
                <a:latin typeface="+mn-lt"/>
                <a:cs typeface="+mn-cs"/>
              </a:defRPr>
            </a:lvl9pPr>
          </a:lstStyle>
          <a:p>
            <a:pPr marL="691753" lvl="1" indent="-342900">
              <a:buFont typeface="Wingdings" panose="05000000000000000000" pitchFamily="2" charset="2"/>
              <a:buChar char="Ø"/>
            </a:pPr>
            <a:r>
              <a:rPr lang="zh-CN" altLang="en-US" sz="2000" kern="0" dirty="0"/>
              <a:t>由于缺乏统一的标准和接口，不同云计算平台上的客户数据和业务难以相互迁移，同样也难以从云计算平台迁移回客户的数据中心。另外云服务商出于自身利益考虑，往往不愿意为客户的数据和业务提供可迁移能力。这种对特定云服务商的潜在依赖可能导致客户的业务随云服务商的干扰或停止服务而停止运转，也可能导致数据和业务迁移到其他云服务商的代价过高。由于云计算服务市场还未成熟，供客户选择的候选云服务商有限，也可能导致客户对云服务商的过度依赖。</a:t>
            </a:r>
            <a:endParaRPr lang="en-US" altLang="zh-CN" sz="2000" kern="0" dirty="0" smtClean="0"/>
          </a:p>
        </p:txBody>
      </p:sp>
    </p:spTree>
    <p:extLst>
      <p:ext uri="{BB962C8B-B14F-4D97-AF65-F5344CB8AC3E}">
        <p14:creationId xmlns:p14="http://schemas.microsoft.com/office/powerpoint/2010/main" val="326337226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标注 12"/>
          <p:cNvSpPr/>
          <p:nvPr/>
        </p:nvSpPr>
        <p:spPr>
          <a:xfrm>
            <a:off x="365125" y="5406338"/>
            <a:ext cx="3065168" cy="1044284"/>
          </a:xfrm>
          <a:prstGeom prst="wedgeRectCallout">
            <a:avLst>
              <a:gd name="adj1" fmla="val 72499"/>
              <a:gd name="adj2" fmla="val -348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dirty="0"/>
              <a:t>对云服务商及其提供的云计算服务开展独立的安全评估。</a:t>
            </a:r>
            <a:endParaRPr lang="zh-CN" altLang="en-US" dirty="0"/>
          </a:p>
        </p:txBody>
      </p:sp>
      <p:sp>
        <p:nvSpPr>
          <p:cNvPr id="12" name="等腰三角形 11"/>
          <p:cNvSpPr/>
          <p:nvPr/>
        </p:nvSpPr>
        <p:spPr>
          <a:xfrm rot="10800000">
            <a:off x="2964755" y="2714255"/>
            <a:ext cx="3486160" cy="2692082"/>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zh-CN" altLang="en-US" sz="3200" dirty="0"/>
              <a:t>云计算服务安全管理的主要角色及责任</a:t>
            </a:r>
            <a:r>
              <a:rPr lang="zh-CN" altLang="en-US" sz="3200" dirty="0" smtClean="0"/>
              <a:t>（</a:t>
            </a:r>
            <a:r>
              <a:rPr lang="en-US" altLang="zh-CN" sz="3200" dirty="0" smtClean="0"/>
              <a:t>P32</a:t>
            </a:r>
            <a:r>
              <a:rPr lang="zh-CN" altLang="en-US" sz="3200" dirty="0" smtClean="0"/>
              <a:t>）</a:t>
            </a:r>
            <a:endParaRPr lang="zh-CN" altLang="en-US" sz="3200" dirty="0"/>
          </a:p>
        </p:txBody>
      </p:sp>
      <p:sp>
        <p:nvSpPr>
          <p:cNvPr id="7" name="矩形 6"/>
          <p:cNvSpPr/>
          <p:nvPr/>
        </p:nvSpPr>
        <p:spPr>
          <a:xfrm>
            <a:off x="162151" y="1360706"/>
            <a:ext cx="4493538" cy="461665"/>
          </a:xfrm>
          <a:prstGeom prst="rect">
            <a:avLst/>
          </a:prstGeom>
        </p:spPr>
        <p:txBody>
          <a:bodyPr wrap="none">
            <a:spAutoFit/>
          </a:bodyPr>
          <a:lstStyle/>
          <a:p>
            <a:r>
              <a:rPr lang="zh-CN" altLang="zh-CN" sz="2400" kern="100" dirty="0">
                <a:solidFill>
                  <a:schemeClr val="bg1">
                    <a:lumMod val="60000"/>
                    <a:lumOff val="40000"/>
                  </a:schemeClr>
                </a:solidFill>
                <a:latin typeface="+mj-ea"/>
                <a:ea typeface="+mj-ea"/>
                <a:cs typeface="Times New Roman" panose="02020603050405020304" pitchFamily="18" charset="0"/>
              </a:rPr>
              <a:t>云计算服务安全管理的主要角色</a:t>
            </a:r>
            <a:endParaRPr lang="zh-CN" altLang="en-US" sz="2400" dirty="0">
              <a:solidFill>
                <a:schemeClr val="bg1">
                  <a:lumMod val="60000"/>
                  <a:lumOff val="40000"/>
                </a:schemeClr>
              </a:solidFill>
              <a:latin typeface="+mj-ea"/>
              <a:ea typeface="+mj-ea"/>
            </a:endParaRPr>
          </a:p>
        </p:txBody>
      </p:sp>
      <p:sp>
        <p:nvSpPr>
          <p:cNvPr id="8" name="椭圆 7"/>
          <p:cNvSpPr/>
          <p:nvPr/>
        </p:nvSpPr>
        <p:spPr>
          <a:xfrm>
            <a:off x="2051720" y="1846712"/>
            <a:ext cx="1948541" cy="1948541"/>
          </a:xfrm>
          <a:prstGeom prst="ellipse">
            <a:avLst/>
          </a:prstGeom>
          <a:gradFill>
            <a:gsLst>
              <a:gs pos="0">
                <a:schemeClr val="accent1">
                  <a:lumMod val="60000"/>
                  <a:lumOff val="40000"/>
                </a:schemeClr>
              </a:gs>
              <a:gs pos="50000">
                <a:schemeClr val="accent1">
                  <a:tint val="44500"/>
                  <a:satMod val="160000"/>
                </a:schemeClr>
              </a:gs>
              <a:gs pos="100000">
                <a:schemeClr val="accent1">
                  <a:tint val="23500"/>
                  <a:satMod val="160000"/>
                </a:schemeClr>
              </a:gs>
            </a:gsLst>
            <a:lin ang="16200000" scaled="1"/>
          </a:gradFill>
          <a:effectLst>
            <a:outerShdw blurRad="508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chemeClr val="bg2"/>
                </a:solidFill>
                <a:latin typeface="+mj-ea"/>
                <a:ea typeface="+mj-ea"/>
              </a:rPr>
              <a:t>客户</a:t>
            </a:r>
            <a:endParaRPr lang="zh-CN" altLang="en-US" sz="2400" dirty="0">
              <a:solidFill>
                <a:schemeClr val="bg2"/>
              </a:solidFill>
              <a:latin typeface="+mj-ea"/>
              <a:ea typeface="+mj-ea"/>
            </a:endParaRPr>
          </a:p>
        </p:txBody>
      </p:sp>
      <p:sp>
        <p:nvSpPr>
          <p:cNvPr id="16" name="椭圆 15"/>
          <p:cNvSpPr/>
          <p:nvPr/>
        </p:nvSpPr>
        <p:spPr>
          <a:xfrm>
            <a:off x="5415408" y="1846712"/>
            <a:ext cx="1948541" cy="1948541"/>
          </a:xfrm>
          <a:prstGeom prst="ellipse">
            <a:avLst/>
          </a:prstGeom>
          <a:gradFill>
            <a:gsLst>
              <a:gs pos="0">
                <a:schemeClr val="tx2">
                  <a:lumMod val="75000"/>
                </a:schemeClr>
              </a:gs>
              <a:gs pos="50000">
                <a:schemeClr val="tx2">
                  <a:lumMod val="90000"/>
                </a:schemeClr>
              </a:gs>
              <a:gs pos="100000">
                <a:schemeClr val="tx2"/>
              </a:gs>
            </a:gsLst>
            <a:lin ang="16200000" scaled="1"/>
          </a:gradFill>
          <a:effectLst>
            <a:outerShdw blurRad="508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dirty="0" smtClean="0">
                <a:solidFill>
                  <a:schemeClr val="bg2"/>
                </a:solidFill>
                <a:latin typeface="黑体" panose="02010609060101010101" pitchFamily="49" charset="-122"/>
                <a:ea typeface="黑体" panose="02010609060101010101" pitchFamily="49" charset="-122"/>
              </a:rPr>
              <a:t>云服务商</a:t>
            </a:r>
            <a:endParaRPr lang="zh-CN" altLang="en-US" sz="2000" dirty="0">
              <a:solidFill>
                <a:schemeClr val="bg2"/>
              </a:solidFill>
              <a:latin typeface="黑体" panose="02010609060101010101" pitchFamily="49" charset="-122"/>
              <a:ea typeface="黑体" panose="02010609060101010101" pitchFamily="49" charset="-122"/>
            </a:endParaRPr>
          </a:p>
        </p:txBody>
      </p:sp>
      <p:sp>
        <p:nvSpPr>
          <p:cNvPr id="17" name="椭圆 16"/>
          <p:cNvSpPr/>
          <p:nvPr/>
        </p:nvSpPr>
        <p:spPr>
          <a:xfrm>
            <a:off x="3733563" y="4349776"/>
            <a:ext cx="1948541" cy="1948541"/>
          </a:xfrm>
          <a:prstGeom prst="ellipse">
            <a:avLst/>
          </a:prstGeom>
          <a:gradFill>
            <a:gsLst>
              <a:gs pos="0">
                <a:schemeClr val="accent4">
                  <a:lumMod val="60000"/>
                  <a:lumOff val="40000"/>
                </a:schemeClr>
              </a:gs>
              <a:gs pos="50000">
                <a:schemeClr val="accent4">
                  <a:lumMod val="40000"/>
                  <a:lumOff val="60000"/>
                </a:schemeClr>
              </a:gs>
              <a:gs pos="100000">
                <a:schemeClr val="accent4">
                  <a:lumMod val="20000"/>
                  <a:lumOff val="80000"/>
                </a:schemeClr>
              </a:gs>
            </a:gsLst>
            <a:lin ang="16200000" scaled="1"/>
          </a:gradFill>
          <a:effectLst>
            <a:outerShdw blurRad="508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000" dirty="0" smtClean="0">
                <a:solidFill>
                  <a:schemeClr val="bg2"/>
                </a:solidFill>
                <a:latin typeface="黑体" panose="02010609060101010101" pitchFamily="49" charset="-122"/>
                <a:ea typeface="黑体" panose="02010609060101010101" pitchFamily="49" charset="-122"/>
              </a:rPr>
              <a:t>第三方</a:t>
            </a:r>
            <a:endParaRPr lang="en-US" altLang="zh-CN" sz="2000" dirty="0" smtClean="0">
              <a:solidFill>
                <a:schemeClr val="bg2"/>
              </a:solidFill>
              <a:latin typeface="黑体" panose="02010609060101010101" pitchFamily="49" charset="-122"/>
              <a:ea typeface="黑体" panose="02010609060101010101" pitchFamily="49" charset="-122"/>
            </a:endParaRPr>
          </a:p>
          <a:p>
            <a:pPr lvl="0" algn="ctr"/>
            <a:r>
              <a:rPr lang="zh-CN" altLang="en-US" sz="2000" dirty="0" smtClean="0">
                <a:solidFill>
                  <a:schemeClr val="bg2"/>
                </a:solidFill>
                <a:latin typeface="黑体" panose="02010609060101010101" pitchFamily="49" charset="-122"/>
                <a:ea typeface="黑体" panose="02010609060101010101" pitchFamily="49" charset="-122"/>
              </a:rPr>
              <a:t>评估</a:t>
            </a:r>
            <a:r>
              <a:rPr lang="zh-CN" altLang="en-US" sz="2000" dirty="0">
                <a:solidFill>
                  <a:schemeClr val="bg2"/>
                </a:solidFill>
                <a:latin typeface="黑体" panose="02010609060101010101" pitchFamily="49" charset="-122"/>
                <a:ea typeface="黑体" panose="02010609060101010101" pitchFamily="49" charset="-122"/>
              </a:rPr>
              <a:t>机构</a:t>
            </a:r>
          </a:p>
        </p:txBody>
      </p:sp>
      <p:sp>
        <p:nvSpPr>
          <p:cNvPr id="3" name="灯片编号占位符 2"/>
          <p:cNvSpPr>
            <a:spLocks noGrp="1"/>
          </p:cNvSpPr>
          <p:nvPr>
            <p:ph type="sldNum" sz="quarter" idx="10"/>
          </p:nvPr>
        </p:nvSpPr>
        <p:spPr/>
        <p:txBody>
          <a:bodyPr/>
          <a:lstStyle/>
          <a:p>
            <a:pPr>
              <a:defRPr/>
            </a:pPr>
            <a:fld id="{5D57EEC1-5C37-47EC-80A5-3696AC0408E3}" type="slidenum">
              <a:rPr lang="en-US" altLang="en-US" smtClean="0"/>
              <a:pPr>
                <a:defRPr/>
              </a:pPr>
              <a:t>54</a:t>
            </a:fld>
            <a:endParaRPr lang="en-US" altLang="en-US" dirty="0"/>
          </a:p>
        </p:txBody>
      </p:sp>
      <p:sp>
        <p:nvSpPr>
          <p:cNvPr id="4" name="矩形标注 3"/>
          <p:cNvSpPr/>
          <p:nvPr/>
        </p:nvSpPr>
        <p:spPr>
          <a:xfrm>
            <a:off x="5827312" y="4099910"/>
            <a:ext cx="3065168" cy="1993386"/>
          </a:xfrm>
          <a:prstGeom prst="wedgeRectCallout">
            <a:avLst>
              <a:gd name="adj1" fmla="val -36175"/>
              <a:gd name="adj2" fmla="val -7970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确保客户数据和业务的安全；</a:t>
            </a:r>
            <a:endParaRPr lang="en-US" altLang="zh-CN" dirty="0" smtClean="0"/>
          </a:p>
          <a:p>
            <a:r>
              <a:rPr lang="zh-CN" altLang="en-US" dirty="0" smtClean="0"/>
              <a:t>应先通过安全评估；</a:t>
            </a:r>
            <a:endParaRPr lang="en-US" altLang="zh-CN" dirty="0" smtClean="0"/>
          </a:p>
          <a:p>
            <a:r>
              <a:rPr lang="zh-CN" altLang="en-US" dirty="0" smtClean="0"/>
              <a:t>积极配合客户的运行监管工作；</a:t>
            </a:r>
            <a:endParaRPr lang="en-US" altLang="zh-CN" dirty="0" smtClean="0"/>
          </a:p>
          <a:p>
            <a:r>
              <a:rPr lang="zh-CN" altLang="en-US" dirty="0" smtClean="0"/>
              <a:t>合同结束时，应满足客户数据和业务的迁移需求，确保数据安全</a:t>
            </a:r>
            <a:endParaRPr lang="zh-CN" altLang="en-US" dirty="0"/>
          </a:p>
        </p:txBody>
      </p:sp>
      <p:sp>
        <p:nvSpPr>
          <p:cNvPr id="10" name="矩形标注 9"/>
          <p:cNvSpPr/>
          <p:nvPr/>
        </p:nvSpPr>
        <p:spPr>
          <a:xfrm>
            <a:off x="212725" y="4060296"/>
            <a:ext cx="3065168" cy="2237926"/>
          </a:xfrm>
          <a:prstGeom prst="wedgeRectCallout">
            <a:avLst>
              <a:gd name="adj1" fmla="val 28603"/>
              <a:gd name="adj2" fmla="val -895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dirty="0" smtClean="0"/>
              <a:t>从获得安全能力认可的云服务商中进行选择；</a:t>
            </a:r>
            <a:endParaRPr lang="en-US" altLang="zh-CN" dirty="0" smtClean="0"/>
          </a:p>
          <a:p>
            <a:r>
              <a:rPr lang="zh-CN" altLang="zh-CN" dirty="0" smtClean="0"/>
              <a:t>需</a:t>
            </a:r>
            <a:r>
              <a:rPr lang="zh-CN" altLang="zh-CN" dirty="0"/>
              <a:t>承担部署或迁移到云计算平台上的数据和业务的最终安全责任</a:t>
            </a:r>
            <a:r>
              <a:rPr lang="zh-CN" altLang="zh-CN" dirty="0" smtClean="0"/>
              <a:t>；</a:t>
            </a:r>
            <a:endParaRPr lang="en-US" altLang="zh-CN" dirty="0" smtClean="0"/>
          </a:p>
          <a:p>
            <a:r>
              <a:rPr lang="zh-CN" altLang="zh-CN" dirty="0" smtClean="0"/>
              <a:t>应</a:t>
            </a:r>
            <a:r>
              <a:rPr lang="zh-CN" altLang="zh-CN" dirty="0"/>
              <a:t>开展云计算服务的运行监管活动，根据相关规定开展信息安全检查</a:t>
            </a:r>
            <a:r>
              <a:rPr lang="zh-CN" altLang="zh-CN" dirty="0" smtClean="0"/>
              <a:t>。</a:t>
            </a:r>
            <a:endParaRPr lang="zh-CN" altLang="en-US" dirty="0"/>
          </a:p>
        </p:txBody>
      </p:sp>
    </p:spTree>
    <p:extLst>
      <p:ext uri="{BB962C8B-B14F-4D97-AF65-F5344CB8AC3E}">
        <p14:creationId xmlns:p14="http://schemas.microsoft.com/office/powerpoint/2010/main" val="3500224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p:tgtEl>
                                          <p:spTgt spid="10"/>
                                        </p:tgtEl>
                                        <p:attrNameLst>
                                          <p:attrName>ppt_y</p:attrName>
                                        </p:attrNameLst>
                                      </p:cBhvr>
                                      <p:tavLst>
                                        <p:tav tm="0">
                                          <p:val>
                                            <p:strVal val="#ppt_y+#ppt_h*1.125000"/>
                                          </p:val>
                                        </p:tav>
                                        <p:tav tm="100000">
                                          <p:val>
                                            <p:strVal val="#ppt_y"/>
                                          </p:val>
                                        </p:tav>
                                      </p:tavLst>
                                    </p:anim>
                                    <p:animEffect transition="in" filter="wipe(up)">
                                      <p:cBhvr>
                                        <p:cTn id="14" dur="500"/>
                                        <p:tgtEl>
                                          <p:spTgt spid="10"/>
                                        </p:tgtEl>
                                      </p:cBhvr>
                                    </p:animEffect>
                                  </p:childTnLst>
                                  <p:subTnLst>
                                    <p:set>
                                      <p:cBhvr override="childStyle">
                                        <p:cTn dur="1" fill="hold" display="0" masterRel="nextClick" afterEffect="1"/>
                                        <p:tgtEl>
                                          <p:spTgt spid="10"/>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2" presetClass="entr" presetSubtype="8"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p:tgtEl>
                                          <p:spTgt spid="13"/>
                                        </p:tgtEl>
                                        <p:attrNameLst>
                                          <p:attrName>ppt_x</p:attrName>
                                        </p:attrNameLst>
                                      </p:cBhvr>
                                      <p:tavLst>
                                        <p:tav tm="0">
                                          <p:val>
                                            <p:strVal val="#ppt_x-#ppt_w*1.125000"/>
                                          </p:val>
                                        </p:tav>
                                        <p:tav tm="100000">
                                          <p:val>
                                            <p:strVal val="#ppt_x"/>
                                          </p:val>
                                        </p:tav>
                                      </p:tavLst>
                                    </p:anim>
                                    <p:animEffect transition="in" filter="wipe(right)">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animBg="1"/>
      <p:bldP spid="10"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sym typeface="Wingdings" panose="05000000000000000000" pitchFamily="2" charset="2"/>
              </a:rPr>
              <a:t>明确云计算服务的安全管理基本要求（</a:t>
            </a:r>
            <a:r>
              <a:rPr lang="en-US" altLang="zh-CN" dirty="0" smtClean="0">
                <a:sym typeface="Wingdings" panose="05000000000000000000" pitchFamily="2" charset="2"/>
              </a:rPr>
              <a:t>P33</a:t>
            </a:r>
            <a:r>
              <a:rPr lang="zh-CN" altLang="en-US" dirty="0" smtClean="0">
                <a:sym typeface="Wingdings" panose="05000000000000000000" pitchFamily="2" charset="2"/>
              </a:rPr>
              <a:t>）</a:t>
            </a:r>
            <a:endParaRPr lang="zh-CN" altLang="en-US" dirty="0"/>
          </a:p>
        </p:txBody>
      </p:sp>
      <p:sp>
        <p:nvSpPr>
          <p:cNvPr id="3" name="内容占位符 2"/>
          <p:cNvSpPr>
            <a:spLocks noGrp="1"/>
          </p:cNvSpPr>
          <p:nvPr>
            <p:ph idx="1"/>
          </p:nvPr>
        </p:nvSpPr>
        <p:spPr>
          <a:xfrm>
            <a:off x="212725" y="2449016"/>
            <a:ext cx="4803411" cy="3500264"/>
          </a:xfrm>
        </p:spPr>
        <p:txBody>
          <a:bodyPr/>
          <a:lstStyle/>
          <a:p>
            <a:pPr>
              <a:lnSpc>
                <a:spcPct val="150000"/>
              </a:lnSpc>
            </a:pPr>
            <a:r>
              <a:rPr lang="zh-CN" altLang="en-US" sz="2000" b="0" dirty="0" smtClean="0"/>
              <a:t>客户对数据和业务系统的控制能力减弱</a:t>
            </a:r>
            <a:endParaRPr lang="en-US" altLang="zh-CN" sz="2000" b="0" dirty="0" smtClean="0"/>
          </a:p>
          <a:p>
            <a:pPr>
              <a:lnSpc>
                <a:spcPct val="150000"/>
              </a:lnSpc>
            </a:pPr>
            <a:r>
              <a:rPr lang="zh-CN" altLang="en-US" sz="2000" b="0" dirty="0" smtClean="0"/>
              <a:t>客户与云服务商之间的责任难以界定</a:t>
            </a:r>
            <a:endParaRPr lang="en-US" altLang="zh-CN" sz="2000" b="0" dirty="0" smtClean="0"/>
          </a:p>
          <a:p>
            <a:pPr>
              <a:lnSpc>
                <a:spcPct val="150000"/>
              </a:lnSpc>
            </a:pPr>
            <a:r>
              <a:rPr lang="zh-CN" altLang="en-US" sz="2000" b="0" dirty="0" smtClean="0"/>
              <a:t>可能产生司法管辖权问题</a:t>
            </a:r>
            <a:endParaRPr lang="en-US" altLang="zh-CN" sz="2000" b="0" dirty="0" smtClean="0"/>
          </a:p>
          <a:p>
            <a:pPr>
              <a:lnSpc>
                <a:spcPct val="150000"/>
              </a:lnSpc>
            </a:pPr>
            <a:r>
              <a:rPr lang="zh-CN" altLang="en-US" sz="2000" b="0" dirty="0" smtClean="0"/>
              <a:t>数据所有权保障面临风险</a:t>
            </a:r>
            <a:endParaRPr lang="en-US" altLang="zh-CN" sz="2000" b="0" dirty="0" smtClean="0"/>
          </a:p>
          <a:p>
            <a:pPr>
              <a:lnSpc>
                <a:spcPct val="150000"/>
              </a:lnSpc>
            </a:pPr>
            <a:r>
              <a:rPr lang="zh-CN" altLang="en-US" sz="2000" b="0" dirty="0" smtClean="0"/>
              <a:t>数据保护更加困难</a:t>
            </a:r>
            <a:endParaRPr lang="en-US" altLang="zh-CN" sz="2000" b="0" dirty="0" smtClean="0"/>
          </a:p>
          <a:p>
            <a:pPr>
              <a:lnSpc>
                <a:spcPct val="150000"/>
              </a:lnSpc>
            </a:pPr>
            <a:r>
              <a:rPr lang="zh-CN" altLang="en-US" sz="2000" b="0" dirty="0" smtClean="0"/>
              <a:t>数据残留</a:t>
            </a:r>
            <a:endParaRPr lang="en-US" altLang="zh-CN" sz="2000" b="0" dirty="0" smtClean="0"/>
          </a:p>
          <a:p>
            <a:pPr>
              <a:lnSpc>
                <a:spcPct val="150000"/>
              </a:lnSpc>
            </a:pPr>
            <a:r>
              <a:rPr lang="zh-CN" altLang="en-US" sz="2000" b="0" dirty="0" smtClean="0"/>
              <a:t>容易产生对云服务商的过度依赖</a:t>
            </a:r>
            <a:endParaRPr lang="en-US" altLang="zh-CN" sz="2000" b="0" dirty="0" smtClean="0"/>
          </a:p>
        </p:txBody>
      </p:sp>
      <p:grpSp>
        <p:nvGrpSpPr>
          <p:cNvPr id="7" name="组合 6"/>
          <p:cNvGrpSpPr/>
          <p:nvPr/>
        </p:nvGrpSpPr>
        <p:grpSpPr>
          <a:xfrm>
            <a:off x="4493623" y="2549382"/>
            <a:ext cx="4268271" cy="3970318"/>
            <a:chOff x="4493623" y="2549382"/>
            <a:chExt cx="4268271" cy="3970318"/>
          </a:xfrm>
        </p:grpSpPr>
        <p:sp>
          <p:nvSpPr>
            <p:cNvPr id="5" name="右箭头 4"/>
            <p:cNvSpPr/>
            <p:nvPr/>
          </p:nvSpPr>
          <p:spPr>
            <a:xfrm>
              <a:off x="4493623" y="4143685"/>
              <a:ext cx="796834" cy="509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499462" y="2549382"/>
              <a:ext cx="3262432" cy="3970318"/>
            </a:xfrm>
            <a:prstGeom prst="rect">
              <a:avLst/>
            </a:prstGeom>
            <a:noFill/>
          </p:spPr>
          <p:txBody>
            <a:bodyPr wrap="none" rtlCol="0">
              <a:spAutoFit/>
            </a:bodyPr>
            <a:lstStyle/>
            <a:p>
              <a:pPr>
                <a:lnSpc>
                  <a:spcPct val="150000"/>
                </a:lnSpc>
              </a:pPr>
              <a:r>
                <a:rPr lang="zh-CN" altLang="en-US" sz="2400" dirty="0" smtClean="0">
                  <a:solidFill>
                    <a:srgbClr val="0070C0"/>
                  </a:solidFill>
                </a:rPr>
                <a:t>信息安全管理基本要求</a:t>
              </a:r>
              <a:endParaRPr lang="en-US" altLang="zh-CN" sz="2400" dirty="0" smtClean="0">
                <a:solidFill>
                  <a:srgbClr val="0070C0"/>
                </a:solidFill>
              </a:endParaRPr>
            </a:p>
            <a:p>
              <a:pPr marL="285750" indent="-285750">
                <a:lnSpc>
                  <a:spcPct val="150000"/>
                </a:lnSpc>
                <a:buFont typeface="Arial" panose="020B0604020202020204" pitchFamily="34" charset="0"/>
                <a:buChar char="•"/>
              </a:pPr>
              <a:r>
                <a:rPr lang="zh-CN" altLang="en-US" sz="2400" dirty="0" smtClean="0">
                  <a:solidFill>
                    <a:srgbClr val="0070C0"/>
                  </a:solidFill>
                </a:rPr>
                <a:t>安全管理责任不变</a:t>
              </a:r>
              <a:endParaRPr lang="en-US" altLang="zh-CN" sz="2400" dirty="0" smtClean="0">
                <a:solidFill>
                  <a:srgbClr val="0070C0"/>
                </a:solidFill>
              </a:endParaRPr>
            </a:p>
            <a:p>
              <a:pPr marL="285750" indent="-285750">
                <a:lnSpc>
                  <a:spcPct val="150000"/>
                </a:lnSpc>
                <a:buFont typeface="Arial" panose="020B0604020202020204" pitchFamily="34" charset="0"/>
                <a:buChar char="•"/>
              </a:pPr>
              <a:r>
                <a:rPr lang="zh-CN" altLang="en-US" sz="2400" dirty="0" smtClean="0">
                  <a:solidFill>
                    <a:srgbClr val="0070C0"/>
                  </a:solidFill>
                </a:rPr>
                <a:t>资源的所有权不变</a:t>
              </a:r>
              <a:endParaRPr lang="en-US" altLang="zh-CN" sz="2400" dirty="0" smtClean="0">
                <a:solidFill>
                  <a:srgbClr val="0070C0"/>
                </a:solidFill>
              </a:endParaRPr>
            </a:p>
            <a:p>
              <a:pPr marL="285750" indent="-285750">
                <a:lnSpc>
                  <a:spcPct val="150000"/>
                </a:lnSpc>
                <a:buFont typeface="Arial" panose="020B0604020202020204" pitchFamily="34" charset="0"/>
                <a:buChar char="•"/>
              </a:pPr>
              <a:r>
                <a:rPr lang="zh-CN" altLang="en-US" sz="2400" dirty="0" smtClean="0">
                  <a:solidFill>
                    <a:srgbClr val="0070C0"/>
                  </a:solidFill>
                </a:rPr>
                <a:t>司法管辖关系不变</a:t>
              </a:r>
              <a:endParaRPr lang="en-US" altLang="zh-CN" sz="2400" dirty="0" smtClean="0">
                <a:solidFill>
                  <a:srgbClr val="0070C0"/>
                </a:solidFill>
              </a:endParaRPr>
            </a:p>
            <a:p>
              <a:pPr marL="285750" indent="-285750">
                <a:lnSpc>
                  <a:spcPct val="150000"/>
                </a:lnSpc>
                <a:buFont typeface="Arial" panose="020B0604020202020204" pitchFamily="34" charset="0"/>
                <a:buChar char="•"/>
              </a:pPr>
              <a:r>
                <a:rPr lang="zh-CN" altLang="en-US" sz="2400" dirty="0" smtClean="0">
                  <a:solidFill>
                    <a:srgbClr val="0070C0"/>
                  </a:solidFill>
                </a:rPr>
                <a:t>安全管理水平不变</a:t>
              </a:r>
              <a:endParaRPr lang="en-US" altLang="zh-CN" sz="2400" dirty="0" smtClean="0">
                <a:solidFill>
                  <a:srgbClr val="0070C0"/>
                </a:solidFill>
              </a:endParaRPr>
            </a:p>
            <a:p>
              <a:pPr marL="285750" indent="-285750">
                <a:lnSpc>
                  <a:spcPct val="150000"/>
                </a:lnSpc>
                <a:buFont typeface="Arial" panose="020B0604020202020204" pitchFamily="34" charset="0"/>
                <a:buChar char="•"/>
              </a:pPr>
              <a:r>
                <a:rPr lang="zh-CN" altLang="en-US" sz="2400" dirty="0" smtClean="0">
                  <a:solidFill>
                    <a:srgbClr val="0070C0"/>
                  </a:solidFill>
                </a:rPr>
                <a:t>坚持先审后用原则</a:t>
              </a:r>
              <a:endParaRPr lang="en-US" altLang="zh-CN" sz="2400" dirty="0" smtClean="0">
                <a:solidFill>
                  <a:srgbClr val="0070C0"/>
                </a:solidFill>
              </a:endParaRPr>
            </a:p>
            <a:p>
              <a:pPr>
                <a:lnSpc>
                  <a:spcPct val="150000"/>
                </a:lnSpc>
              </a:pPr>
              <a:endParaRPr lang="zh-CN" altLang="en-US" sz="2400" dirty="0">
                <a:solidFill>
                  <a:srgbClr val="0070C0"/>
                </a:solidFill>
              </a:endParaRPr>
            </a:p>
          </p:txBody>
        </p:sp>
      </p:grpSp>
      <p:sp>
        <p:nvSpPr>
          <p:cNvPr id="8" name="文本框 7"/>
          <p:cNvSpPr txBox="1"/>
          <p:nvPr/>
        </p:nvSpPr>
        <p:spPr>
          <a:xfrm>
            <a:off x="395536" y="1634949"/>
            <a:ext cx="8215064" cy="523220"/>
          </a:xfrm>
          <a:prstGeom prst="rect">
            <a:avLst/>
          </a:prstGeom>
          <a:solidFill>
            <a:schemeClr val="tx1">
              <a:lumMod val="75000"/>
            </a:schemeClr>
          </a:solidFill>
        </p:spPr>
        <p:txBody>
          <a:bodyPr wrap="square" rtlCol="0">
            <a:spAutoFit/>
          </a:bodyPr>
          <a:lstStyle/>
          <a:p>
            <a:r>
              <a:rPr lang="zh-CN" altLang="en-US" sz="2800" kern="0" dirty="0">
                <a:solidFill>
                  <a:srgbClr val="FF0000"/>
                </a:solidFill>
                <a:latin typeface="Arial"/>
                <a:ea typeface="黑体" panose="02010609060101010101" pitchFamily="49" charset="-122"/>
                <a:cs typeface="+mj-cs"/>
              </a:rPr>
              <a:t>云计算安全风险分析</a:t>
            </a:r>
            <a:r>
              <a:rPr lang="en-US" altLang="zh-CN" sz="2800" kern="0" dirty="0">
                <a:solidFill>
                  <a:srgbClr val="FF0000"/>
                </a:solidFill>
                <a:latin typeface="Arial"/>
                <a:ea typeface="黑体" panose="02010609060101010101" pitchFamily="49" charset="-122"/>
                <a:cs typeface="+mj-cs"/>
                <a:sym typeface="Wingdings" panose="05000000000000000000" pitchFamily="2" charset="2"/>
              </a:rPr>
              <a:t></a:t>
            </a:r>
            <a:r>
              <a:rPr lang="zh-CN" altLang="en-US" sz="2800" kern="0" dirty="0">
                <a:solidFill>
                  <a:srgbClr val="FF0000"/>
                </a:solidFill>
                <a:latin typeface="Arial"/>
                <a:ea typeface="黑体" panose="02010609060101010101" pitchFamily="49" charset="-122"/>
                <a:cs typeface="+mj-cs"/>
                <a:sym typeface="Wingdings" panose="05000000000000000000" pitchFamily="2" charset="2"/>
              </a:rPr>
              <a:t>安全管理基本要求</a:t>
            </a:r>
            <a:endParaRPr lang="zh-CN" altLang="en-US" dirty="0">
              <a:solidFill>
                <a:srgbClr val="FF0000"/>
              </a:solidFill>
            </a:endParaRPr>
          </a:p>
        </p:txBody>
      </p:sp>
      <p:sp>
        <p:nvSpPr>
          <p:cNvPr id="9" name="灯片编号占位符 8"/>
          <p:cNvSpPr>
            <a:spLocks noGrp="1"/>
          </p:cNvSpPr>
          <p:nvPr>
            <p:ph type="sldNum" sz="quarter" idx="10"/>
          </p:nvPr>
        </p:nvSpPr>
        <p:spPr/>
        <p:txBody>
          <a:bodyPr/>
          <a:lstStyle/>
          <a:p>
            <a:pPr>
              <a:defRPr/>
            </a:pPr>
            <a:fld id="{5D57EEC1-5C37-47EC-80A5-3696AC0408E3}" type="slidenum">
              <a:rPr lang="en-US" altLang="en-US" smtClean="0"/>
              <a:pPr>
                <a:defRPr/>
              </a:pPr>
              <a:t>55</a:t>
            </a:fld>
            <a:endParaRPr lang="en-US" altLang="en-US" dirty="0"/>
          </a:p>
        </p:txBody>
      </p:sp>
    </p:spTree>
    <p:extLst>
      <p:ext uri="{BB962C8B-B14F-4D97-AF65-F5344CB8AC3E}">
        <p14:creationId xmlns:p14="http://schemas.microsoft.com/office/powerpoint/2010/main" val="20650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wipe(down)">
                                      <p:cBhvr>
                                        <p:cTn id="22" dur="500"/>
                                        <p:tgtEl>
                                          <p:spTgt spid="3">
                                            <p:txEl>
                                              <p:pRg st="5" end="5"/>
                                            </p:txEl>
                                          </p:spTgt>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Effect transition="in" filter="wipe(down)">
                                      <p:cBhvr>
                                        <p:cTn id="25" dur="500"/>
                                        <p:tgtEl>
                                          <p:spTgt spid="3">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2" presetClass="entr" presetSubtype="8" fill="hold" nodeType="click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p:tgtEl>
                                          <p:spTgt spid="7"/>
                                        </p:tgtEl>
                                        <p:attrNameLst>
                                          <p:attrName>ppt_x</p:attrName>
                                        </p:attrNameLst>
                                      </p:cBhvr>
                                      <p:tavLst>
                                        <p:tav tm="0">
                                          <p:val>
                                            <p:strVal val="#ppt_x-#ppt_w*1.125000"/>
                                          </p:val>
                                        </p:tav>
                                        <p:tav tm="100000">
                                          <p:val>
                                            <p:strVal val="#ppt_x"/>
                                          </p:val>
                                        </p:tav>
                                      </p:tavLst>
                                    </p:anim>
                                    <p:animEffect transition="in" filter="wipe(right)">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3200" dirty="0"/>
              <a:t>云计算服务的信息安全管理基本</a:t>
            </a:r>
            <a:r>
              <a:rPr lang="zh-CN" altLang="en-US" sz="3200" dirty="0" smtClean="0"/>
              <a:t>要求（</a:t>
            </a:r>
            <a:r>
              <a:rPr lang="en-US" altLang="zh-CN" sz="3200" dirty="0" smtClean="0"/>
              <a:t>P33</a:t>
            </a:r>
            <a:r>
              <a:rPr lang="zh-CN" altLang="en-US" sz="3200" dirty="0" smtClean="0"/>
              <a:t>）</a:t>
            </a:r>
            <a:endParaRPr lang="zh-CN" altLang="en-US" sz="3200" dirty="0"/>
          </a:p>
        </p:txBody>
      </p:sp>
      <p:sp>
        <p:nvSpPr>
          <p:cNvPr id="4" name="文本框 3"/>
          <p:cNvSpPr txBox="1"/>
          <p:nvPr/>
        </p:nvSpPr>
        <p:spPr>
          <a:xfrm>
            <a:off x="604153" y="1491294"/>
            <a:ext cx="2253348" cy="369332"/>
          </a:xfrm>
          <a:prstGeom prst="rect">
            <a:avLst/>
          </a:prstGeom>
          <a:solidFill>
            <a:schemeClr val="tx1">
              <a:lumMod val="75000"/>
            </a:schemeClr>
          </a:solidFill>
        </p:spPr>
        <p:txBody>
          <a:bodyPr wrap="squar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安全管理责任不变</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604151" y="2376931"/>
            <a:ext cx="2253347" cy="369332"/>
          </a:xfrm>
          <a:prstGeom prst="rect">
            <a:avLst/>
          </a:prstGeom>
          <a:solidFill>
            <a:schemeClr val="tx1">
              <a:lumMod val="75000"/>
            </a:schemeClr>
          </a:solidFill>
        </p:spPr>
        <p:txBody>
          <a:bodyPr wrap="squar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资源所有权不变</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04154" y="3331671"/>
            <a:ext cx="2253348" cy="369332"/>
          </a:xfrm>
          <a:prstGeom prst="rect">
            <a:avLst/>
          </a:prstGeom>
          <a:solidFill>
            <a:schemeClr val="tx1">
              <a:lumMod val="75000"/>
            </a:schemeClr>
          </a:solidFill>
        </p:spPr>
        <p:txBody>
          <a:bodyPr wrap="squar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司法管辖关系不变</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604152" y="4344476"/>
            <a:ext cx="2253349" cy="369332"/>
          </a:xfrm>
          <a:prstGeom prst="rect">
            <a:avLst/>
          </a:prstGeom>
          <a:solidFill>
            <a:schemeClr val="tx1">
              <a:lumMod val="75000"/>
            </a:schemeClr>
          </a:solidFill>
        </p:spPr>
        <p:txBody>
          <a:bodyPr wrap="squar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安全管理水平不变</a:t>
            </a:r>
            <a:endParaRPr lang="zh-CN" altLang="en-US" dirty="0">
              <a:solidFill>
                <a:srgbClr val="C00000"/>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604151" y="5272311"/>
            <a:ext cx="2253349" cy="369332"/>
          </a:xfrm>
          <a:prstGeom prst="rect">
            <a:avLst/>
          </a:prstGeom>
          <a:solidFill>
            <a:schemeClr val="tx1">
              <a:lumMod val="75000"/>
            </a:schemeClr>
          </a:solidFill>
        </p:spPr>
        <p:txBody>
          <a:bodyPr wrap="square" rtlCol="0">
            <a:spAutoFit/>
          </a:bodyPr>
          <a:lstStyle/>
          <a:p>
            <a:r>
              <a:rPr lang="zh-CN" altLang="en-US" dirty="0" smtClean="0">
                <a:solidFill>
                  <a:srgbClr val="C00000"/>
                </a:solidFill>
                <a:latin typeface="微软雅黑" panose="020B0503020204020204" pitchFamily="34" charset="-122"/>
                <a:ea typeface="微软雅黑" panose="020B0503020204020204" pitchFamily="34" charset="-122"/>
              </a:rPr>
              <a:t>坚持先审后用原则</a:t>
            </a:r>
            <a:endParaRPr lang="zh-CN" altLang="en-US" dirty="0">
              <a:solidFill>
                <a:srgbClr val="C00000"/>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3049358" y="1491294"/>
            <a:ext cx="5561243" cy="338554"/>
            <a:chOff x="3049358" y="1491294"/>
            <a:chExt cx="5561243" cy="338554"/>
          </a:xfrm>
        </p:grpSpPr>
        <p:sp>
          <p:nvSpPr>
            <p:cNvPr id="9" name="文本框 8"/>
            <p:cNvSpPr txBox="1"/>
            <p:nvPr/>
          </p:nvSpPr>
          <p:spPr>
            <a:xfrm>
              <a:off x="3673924" y="1491294"/>
              <a:ext cx="4936677" cy="338554"/>
            </a:xfrm>
            <a:prstGeom prst="rect">
              <a:avLst/>
            </a:prstGeom>
            <a:solidFill>
              <a:schemeClr val="tx1">
                <a:lumMod val="75000"/>
              </a:schemeClr>
            </a:solidFill>
          </p:spPr>
          <p:txBody>
            <a:bodyPr wrap="square" rtlCol="0">
              <a:spAutoFit/>
            </a:bodyPr>
            <a:lstStyle/>
            <a:p>
              <a:r>
                <a:rPr lang="zh-CN" altLang="en-US" sz="1600" dirty="0" smtClean="0">
                  <a:solidFill>
                    <a:schemeClr val="bg2"/>
                  </a:solidFill>
                  <a:latin typeface="+mn-ea"/>
                </a:rPr>
                <a:t>服务可外包，安全责任不能外包</a:t>
              </a:r>
              <a:endParaRPr lang="zh-CN" altLang="en-US" sz="1600" dirty="0">
                <a:solidFill>
                  <a:schemeClr val="bg2"/>
                </a:solidFill>
                <a:latin typeface="+mn-ea"/>
              </a:endParaRPr>
            </a:p>
          </p:txBody>
        </p:sp>
        <p:sp>
          <p:nvSpPr>
            <p:cNvPr id="10" name="右箭头 9"/>
            <p:cNvSpPr/>
            <p:nvPr/>
          </p:nvSpPr>
          <p:spPr>
            <a:xfrm rot="10800000" flipH="1">
              <a:off x="3049358" y="1540078"/>
              <a:ext cx="432709" cy="271763"/>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grpSp>
      <p:grpSp>
        <p:nvGrpSpPr>
          <p:cNvPr id="20" name="组合 19"/>
          <p:cNvGrpSpPr/>
          <p:nvPr/>
        </p:nvGrpSpPr>
        <p:grpSpPr>
          <a:xfrm>
            <a:off x="3049356" y="2176274"/>
            <a:ext cx="5561245" cy="830997"/>
            <a:chOff x="3049356" y="2099000"/>
            <a:chExt cx="5561245" cy="830997"/>
          </a:xfrm>
        </p:grpSpPr>
        <p:sp>
          <p:nvSpPr>
            <p:cNvPr id="11" name="文本框 10"/>
            <p:cNvSpPr txBox="1"/>
            <p:nvPr/>
          </p:nvSpPr>
          <p:spPr>
            <a:xfrm>
              <a:off x="3673924" y="2099000"/>
              <a:ext cx="4936677" cy="830997"/>
            </a:xfrm>
            <a:prstGeom prst="rect">
              <a:avLst/>
            </a:prstGeom>
            <a:solidFill>
              <a:schemeClr val="tx1">
                <a:lumMod val="75000"/>
              </a:schemeClr>
            </a:solidFill>
          </p:spPr>
          <p:txBody>
            <a:bodyPr wrap="square" rtlCol="0">
              <a:spAutoFit/>
            </a:bodyPr>
            <a:lstStyle/>
            <a:p>
              <a:r>
                <a:rPr lang="zh-CN" altLang="en-US" sz="1600" dirty="0" smtClean="0">
                  <a:solidFill>
                    <a:schemeClr val="bg2"/>
                  </a:solidFill>
                  <a:latin typeface="+mn-ea"/>
                </a:rPr>
                <a:t>尽管客户数据和业务部署在云服务商拥有、管理的软硬件平台上，但云服务商只能执行客户已授权的操作；中间数据也应该归客户所有</a:t>
              </a:r>
              <a:endParaRPr lang="zh-CN" altLang="en-US" sz="1600" dirty="0">
                <a:solidFill>
                  <a:schemeClr val="bg2"/>
                </a:solidFill>
                <a:latin typeface="+mn-ea"/>
              </a:endParaRPr>
            </a:p>
          </p:txBody>
        </p:sp>
        <p:sp>
          <p:nvSpPr>
            <p:cNvPr id="15" name="右箭头 14"/>
            <p:cNvSpPr/>
            <p:nvPr/>
          </p:nvSpPr>
          <p:spPr>
            <a:xfrm rot="10800000" flipH="1">
              <a:off x="3049356" y="2339726"/>
              <a:ext cx="432709" cy="271763"/>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grpSp>
      <p:grpSp>
        <p:nvGrpSpPr>
          <p:cNvPr id="21" name="组合 20"/>
          <p:cNvGrpSpPr/>
          <p:nvPr/>
        </p:nvGrpSpPr>
        <p:grpSpPr>
          <a:xfrm>
            <a:off x="3049356" y="3136517"/>
            <a:ext cx="5561244" cy="830997"/>
            <a:chOff x="3049356" y="3033485"/>
            <a:chExt cx="5561244" cy="830997"/>
          </a:xfrm>
        </p:grpSpPr>
        <p:sp>
          <p:nvSpPr>
            <p:cNvPr id="12" name="文本框 11"/>
            <p:cNvSpPr txBox="1"/>
            <p:nvPr/>
          </p:nvSpPr>
          <p:spPr>
            <a:xfrm>
              <a:off x="3673923" y="3033485"/>
              <a:ext cx="4936677" cy="830997"/>
            </a:xfrm>
            <a:prstGeom prst="rect">
              <a:avLst/>
            </a:prstGeom>
            <a:solidFill>
              <a:schemeClr val="tx1">
                <a:lumMod val="75000"/>
              </a:schemeClr>
            </a:solidFill>
          </p:spPr>
          <p:txBody>
            <a:bodyPr wrap="square" rtlCol="0">
              <a:spAutoFit/>
            </a:bodyPr>
            <a:lstStyle/>
            <a:p>
              <a:r>
                <a:rPr lang="zh-CN" altLang="en-US" sz="1600" dirty="0">
                  <a:solidFill>
                    <a:schemeClr val="bg2"/>
                  </a:solidFill>
                  <a:latin typeface="+mn-ea"/>
                </a:rPr>
                <a:t>云服务商</a:t>
              </a:r>
              <a:r>
                <a:rPr lang="zh-CN" altLang="en-US" sz="1600" dirty="0" smtClean="0">
                  <a:solidFill>
                    <a:schemeClr val="bg2"/>
                  </a:solidFill>
                  <a:latin typeface="+mn-ea"/>
                </a:rPr>
                <a:t>不能因提供高可用性等功能将客户数据保存在境外，或数据传输过程中流出边境。必须遵从中国的法律和法规等。</a:t>
              </a:r>
              <a:endParaRPr lang="zh-CN" altLang="en-US" sz="1600" dirty="0">
                <a:solidFill>
                  <a:schemeClr val="bg2"/>
                </a:solidFill>
                <a:latin typeface="+mn-ea"/>
              </a:endParaRPr>
            </a:p>
          </p:txBody>
        </p:sp>
        <p:sp>
          <p:nvSpPr>
            <p:cNvPr id="16" name="右箭头 15"/>
            <p:cNvSpPr/>
            <p:nvPr/>
          </p:nvSpPr>
          <p:spPr>
            <a:xfrm rot="10800000" flipH="1">
              <a:off x="3049356" y="3228639"/>
              <a:ext cx="432709" cy="271763"/>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grpSp>
      <p:grpSp>
        <p:nvGrpSpPr>
          <p:cNvPr id="22" name="组合 21"/>
          <p:cNvGrpSpPr/>
          <p:nvPr/>
        </p:nvGrpSpPr>
        <p:grpSpPr>
          <a:xfrm>
            <a:off x="3049355" y="4151951"/>
            <a:ext cx="5561244" cy="830997"/>
            <a:chOff x="3049355" y="4151951"/>
            <a:chExt cx="5561244" cy="830997"/>
          </a:xfrm>
        </p:grpSpPr>
        <p:sp>
          <p:nvSpPr>
            <p:cNvPr id="13" name="文本框 12"/>
            <p:cNvSpPr txBox="1"/>
            <p:nvPr/>
          </p:nvSpPr>
          <p:spPr>
            <a:xfrm>
              <a:off x="3673922" y="4151951"/>
              <a:ext cx="4936677" cy="830997"/>
            </a:xfrm>
            <a:prstGeom prst="rect">
              <a:avLst/>
            </a:prstGeom>
            <a:solidFill>
              <a:schemeClr val="tx1">
                <a:lumMod val="75000"/>
              </a:schemeClr>
            </a:solidFill>
          </p:spPr>
          <p:txBody>
            <a:bodyPr wrap="square" rtlCol="0">
              <a:spAutoFit/>
            </a:bodyPr>
            <a:lstStyle/>
            <a:p>
              <a:r>
                <a:rPr lang="zh-CN" altLang="en-US" sz="1600" dirty="0" smtClean="0">
                  <a:solidFill>
                    <a:schemeClr val="bg2"/>
                  </a:solidFill>
                  <a:latin typeface="+mn-ea"/>
                </a:rPr>
                <a:t>云</a:t>
              </a:r>
              <a:r>
                <a:rPr lang="zh-CN" altLang="en-US" sz="1600" dirty="0">
                  <a:solidFill>
                    <a:schemeClr val="bg2"/>
                  </a:solidFill>
                  <a:latin typeface="+mn-ea"/>
                </a:rPr>
                <a:t>计算平台应按照政府信息系统进行信息安全管理，云服务商应遵守政府信息系统的信息安全政策规定、技术标准</a:t>
              </a:r>
            </a:p>
          </p:txBody>
        </p:sp>
        <p:sp>
          <p:nvSpPr>
            <p:cNvPr id="17" name="右箭头 16"/>
            <p:cNvSpPr/>
            <p:nvPr/>
          </p:nvSpPr>
          <p:spPr>
            <a:xfrm rot="10800000" flipH="1">
              <a:off x="3049355" y="4344476"/>
              <a:ext cx="432709" cy="271763"/>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grpSp>
      <p:grpSp>
        <p:nvGrpSpPr>
          <p:cNvPr id="23" name="组合 22"/>
          <p:cNvGrpSpPr/>
          <p:nvPr/>
        </p:nvGrpSpPr>
        <p:grpSpPr>
          <a:xfrm>
            <a:off x="3049355" y="5144181"/>
            <a:ext cx="5561244" cy="584775"/>
            <a:chOff x="3049355" y="5144181"/>
            <a:chExt cx="5561244" cy="584775"/>
          </a:xfrm>
        </p:grpSpPr>
        <p:sp>
          <p:nvSpPr>
            <p:cNvPr id="14" name="文本框 13"/>
            <p:cNvSpPr txBox="1"/>
            <p:nvPr/>
          </p:nvSpPr>
          <p:spPr>
            <a:xfrm>
              <a:off x="3673922" y="5144181"/>
              <a:ext cx="4936677" cy="584775"/>
            </a:xfrm>
            <a:prstGeom prst="rect">
              <a:avLst/>
            </a:prstGeom>
            <a:solidFill>
              <a:schemeClr val="tx1">
                <a:lumMod val="75000"/>
              </a:schemeClr>
            </a:solidFill>
          </p:spPr>
          <p:txBody>
            <a:bodyPr wrap="square" rtlCol="0">
              <a:spAutoFit/>
            </a:bodyPr>
            <a:lstStyle/>
            <a:p>
              <a:r>
                <a:rPr lang="zh-CN" altLang="en-US" sz="1600" dirty="0" smtClean="0">
                  <a:solidFill>
                    <a:schemeClr val="bg2"/>
                  </a:solidFill>
                  <a:latin typeface="+mn-ea"/>
                </a:rPr>
                <a:t>云服务商应通过信息安全审查，可规范安全要求，有效降低安全评估成本</a:t>
              </a:r>
              <a:endParaRPr lang="zh-CN" altLang="en-US" sz="1600" dirty="0">
                <a:solidFill>
                  <a:schemeClr val="bg2"/>
                </a:solidFill>
                <a:latin typeface="+mn-ea"/>
              </a:endParaRPr>
            </a:p>
          </p:txBody>
        </p:sp>
        <p:sp>
          <p:nvSpPr>
            <p:cNvPr id="18" name="右箭头 17"/>
            <p:cNvSpPr/>
            <p:nvPr/>
          </p:nvSpPr>
          <p:spPr>
            <a:xfrm rot="10800000" flipH="1">
              <a:off x="3049355" y="5321095"/>
              <a:ext cx="432709" cy="271763"/>
            </a:xfrm>
            <a:prstGeom prst="rightArrow">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grpSp>
      <p:sp>
        <p:nvSpPr>
          <p:cNvPr id="24" name="灯片编号占位符 23"/>
          <p:cNvSpPr>
            <a:spLocks noGrp="1"/>
          </p:cNvSpPr>
          <p:nvPr>
            <p:ph type="sldNum" sz="quarter" idx="10"/>
          </p:nvPr>
        </p:nvSpPr>
        <p:spPr/>
        <p:txBody>
          <a:bodyPr/>
          <a:lstStyle/>
          <a:p>
            <a:pPr>
              <a:defRPr/>
            </a:pPr>
            <a:fld id="{5D57EEC1-5C37-47EC-80A5-3696AC0408E3}" type="slidenum">
              <a:rPr lang="en-US" altLang="en-US" smtClean="0"/>
              <a:pPr>
                <a:defRPr/>
              </a:pPr>
              <a:t>56</a:t>
            </a:fld>
            <a:endParaRPr lang="en-US" altLang="en-US" dirty="0"/>
          </a:p>
        </p:txBody>
      </p:sp>
    </p:spTree>
    <p:extLst>
      <p:ext uri="{BB962C8B-B14F-4D97-AF65-F5344CB8AC3E}">
        <p14:creationId xmlns:p14="http://schemas.microsoft.com/office/powerpoint/2010/main" val="700937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p:tgtEl>
                                          <p:spTgt spid="19"/>
                                        </p:tgtEl>
                                        <p:attrNameLst>
                                          <p:attrName>ppt_x</p:attrName>
                                        </p:attrNameLst>
                                      </p:cBhvr>
                                      <p:tavLst>
                                        <p:tav tm="0">
                                          <p:val>
                                            <p:strVal val="#ppt_x-#ppt_w*1.125000"/>
                                          </p:val>
                                        </p:tav>
                                        <p:tav tm="100000">
                                          <p:val>
                                            <p:strVal val="#ppt_x"/>
                                          </p:val>
                                        </p:tav>
                                      </p:tavLst>
                                    </p:anim>
                                    <p:animEffect transition="in" filter="wipe(right)">
                                      <p:cBhvr>
                                        <p:cTn id="8" dur="500"/>
                                        <p:tgtEl>
                                          <p:spTgt spid="19"/>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p:tgtEl>
                                          <p:spTgt spid="20"/>
                                        </p:tgtEl>
                                        <p:attrNameLst>
                                          <p:attrName>ppt_x</p:attrName>
                                        </p:attrNameLst>
                                      </p:cBhvr>
                                      <p:tavLst>
                                        <p:tav tm="0">
                                          <p:val>
                                            <p:strVal val="#ppt_x-#ppt_w*1.125000"/>
                                          </p:val>
                                        </p:tav>
                                        <p:tav tm="100000">
                                          <p:val>
                                            <p:strVal val="#ppt_x"/>
                                          </p:val>
                                        </p:tav>
                                      </p:tavLst>
                                    </p:anim>
                                    <p:animEffect transition="in" filter="wipe(right)">
                                      <p:cBhvr>
                                        <p:cTn id="14" dur="500"/>
                                        <p:tgtEl>
                                          <p:spTgt spid="20"/>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p:tgtEl>
                                          <p:spTgt spid="21"/>
                                        </p:tgtEl>
                                        <p:attrNameLst>
                                          <p:attrName>ppt_x</p:attrName>
                                        </p:attrNameLst>
                                      </p:cBhvr>
                                      <p:tavLst>
                                        <p:tav tm="0">
                                          <p:val>
                                            <p:strVal val="#ppt_x-#ppt_w*1.125000"/>
                                          </p:val>
                                        </p:tav>
                                        <p:tav tm="100000">
                                          <p:val>
                                            <p:strVal val="#ppt_x"/>
                                          </p:val>
                                        </p:tav>
                                      </p:tavLst>
                                    </p:anim>
                                    <p:animEffect transition="in" filter="wipe(right)">
                                      <p:cBhvr>
                                        <p:cTn id="20" dur="500"/>
                                        <p:tgtEl>
                                          <p:spTgt spid="21"/>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8" fill="hold" nodeType="click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p:tgtEl>
                                          <p:spTgt spid="22"/>
                                        </p:tgtEl>
                                        <p:attrNameLst>
                                          <p:attrName>ppt_x</p:attrName>
                                        </p:attrNameLst>
                                      </p:cBhvr>
                                      <p:tavLst>
                                        <p:tav tm="0">
                                          <p:val>
                                            <p:strVal val="#ppt_x-#ppt_w*1.125000"/>
                                          </p:val>
                                        </p:tav>
                                        <p:tav tm="100000">
                                          <p:val>
                                            <p:strVal val="#ppt_x"/>
                                          </p:val>
                                        </p:tav>
                                      </p:tavLst>
                                    </p:anim>
                                    <p:animEffect transition="in" filter="wipe(right)">
                                      <p:cBhvr>
                                        <p:cTn id="26" dur="500"/>
                                        <p:tgtEl>
                                          <p:spTgt spid="22"/>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8"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p:tgtEl>
                                          <p:spTgt spid="23"/>
                                        </p:tgtEl>
                                        <p:attrNameLst>
                                          <p:attrName>ppt_x</p:attrName>
                                        </p:attrNameLst>
                                      </p:cBhvr>
                                      <p:tavLst>
                                        <p:tav tm="0">
                                          <p:val>
                                            <p:strVal val="#ppt_x-#ppt_w*1.125000"/>
                                          </p:val>
                                        </p:tav>
                                        <p:tav tm="100000">
                                          <p:val>
                                            <p:strVal val="#ppt_x"/>
                                          </p:val>
                                        </p:tav>
                                      </p:tavLst>
                                    </p:anim>
                                    <p:animEffect transition="in" filter="wipe(right)">
                                      <p:cBhvr>
                                        <p:cTn id="3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zh-CN" altLang="en-US" sz="3600" dirty="0" smtClean="0">
                <a:latin typeface="+mj-ea"/>
              </a:rPr>
              <a:t>主要内容</a:t>
            </a:r>
          </a:p>
        </p:txBody>
      </p:sp>
      <p:sp>
        <p:nvSpPr>
          <p:cNvPr id="89150" name="AutoShape 62"/>
          <p:cNvSpPr>
            <a:spLocks noChangeArrowheads="1"/>
          </p:cNvSpPr>
          <p:nvPr/>
        </p:nvSpPr>
        <p:spPr bwMode="gray">
          <a:xfrm>
            <a:off x="1837096" y="1792200"/>
            <a:ext cx="5759092" cy="623358"/>
          </a:xfrm>
          <a:prstGeom prst="roundRect">
            <a:avLst>
              <a:gd name="adj" fmla="val 16667"/>
            </a:avLst>
          </a:prstGeom>
          <a:gradFill rotWithShape="1">
            <a:gsLst>
              <a:gs pos="0">
                <a:schemeClr val="accent2">
                  <a:gamma/>
                  <a:tint val="21176"/>
                  <a:invGamma/>
                </a:schemeClr>
              </a:gs>
              <a:gs pos="100000">
                <a:schemeClr val="accent2"/>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7" name="AutoShape 63"/>
          <p:cNvSpPr>
            <a:spLocks noChangeArrowheads="1"/>
          </p:cNvSpPr>
          <p:nvPr/>
        </p:nvSpPr>
        <p:spPr bwMode="gray">
          <a:xfrm>
            <a:off x="1331913" y="1629867"/>
            <a:ext cx="909330" cy="935037"/>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8" name="Text Box 64"/>
          <p:cNvSpPr txBox="1">
            <a:spLocks noChangeArrowheads="1"/>
          </p:cNvSpPr>
          <p:nvPr/>
        </p:nvSpPr>
        <p:spPr bwMode="gray">
          <a:xfrm>
            <a:off x="2746425" y="1867955"/>
            <a:ext cx="470662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2"/>
                </a:solidFill>
                <a:latin typeface="宋体" charset="-122"/>
              </a:rPr>
              <a:t>云</a:t>
            </a:r>
            <a:r>
              <a:rPr lang="zh-CN" altLang="en-US" sz="2800" b="1" dirty="0" smtClean="0">
                <a:solidFill>
                  <a:schemeClr val="bg2"/>
                </a:solidFill>
                <a:latin typeface="宋体" charset="-122"/>
              </a:rPr>
              <a:t>计算简介</a:t>
            </a:r>
            <a:endParaRPr lang="zh-CN" altLang="en-US" sz="2800" b="1" dirty="0">
              <a:solidFill>
                <a:schemeClr val="bg2"/>
              </a:solidFill>
              <a:latin typeface="宋体" charset="-122"/>
            </a:endParaRPr>
          </a:p>
        </p:txBody>
      </p:sp>
      <p:sp>
        <p:nvSpPr>
          <p:cNvPr id="15379" name="Text Box 65"/>
          <p:cNvSpPr txBox="1">
            <a:spLocks noChangeArrowheads="1"/>
          </p:cNvSpPr>
          <p:nvPr/>
        </p:nvSpPr>
        <p:spPr bwMode="gray">
          <a:xfrm>
            <a:off x="1536091" y="1764062"/>
            <a:ext cx="469400" cy="519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1</a:t>
            </a:r>
          </a:p>
        </p:txBody>
      </p:sp>
      <p:grpSp>
        <p:nvGrpSpPr>
          <p:cNvPr id="15365" name="Group 71"/>
          <p:cNvGrpSpPr>
            <a:grpSpLocks/>
          </p:cNvGrpSpPr>
          <p:nvPr/>
        </p:nvGrpSpPr>
        <p:grpSpPr bwMode="auto">
          <a:xfrm>
            <a:off x="1331913" y="3718099"/>
            <a:ext cx="6264275" cy="935037"/>
            <a:chOff x="1296" y="1824"/>
            <a:chExt cx="2976" cy="432"/>
          </a:xfrm>
        </p:grpSpPr>
        <p:sp>
          <p:nvSpPr>
            <p:cNvPr id="89160" name="AutoShape 72"/>
            <p:cNvSpPr>
              <a:spLocks noChangeArrowheads="1"/>
            </p:cNvSpPr>
            <p:nvPr/>
          </p:nvSpPr>
          <p:spPr bwMode="gray">
            <a:xfrm>
              <a:off x="1536" y="1899"/>
              <a:ext cx="2736" cy="288"/>
            </a:xfrm>
            <a:prstGeom prst="roundRect">
              <a:avLst>
                <a:gd name="adj" fmla="val 16667"/>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10800000" scaled="1"/>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69" name="AutoShape 73"/>
            <p:cNvSpPr>
              <a:spLocks noChangeArrowheads="1"/>
            </p:cNvSpPr>
            <p:nvPr/>
          </p:nvSpPr>
          <p:spPr bwMode="gray">
            <a:xfrm>
              <a:off x="1296" y="1824"/>
              <a:ext cx="432" cy="432"/>
            </a:xfrm>
            <a:prstGeom prst="diamond">
              <a:avLst/>
            </a:prstGeom>
            <a:solidFill>
              <a:srgbClr val="00B0F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0" name="Text Box 74"/>
            <p:cNvSpPr txBox="1">
              <a:spLocks noChangeArrowheads="1"/>
            </p:cNvSpPr>
            <p:nvPr/>
          </p:nvSpPr>
          <p:spPr bwMode="gray">
            <a:xfrm>
              <a:off x="1968" y="1934"/>
              <a:ext cx="2236"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1">
                      <a:lumMod val="50000"/>
                    </a:schemeClr>
                  </a:solidFill>
                  <a:latin typeface="宋体" charset="-122"/>
                </a:rPr>
                <a:t>标准的框架及安全基本要求</a:t>
              </a:r>
            </a:p>
          </p:txBody>
        </p:sp>
        <p:sp>
          <p:nvSpPr>
            <p:cNvPr id="15371" name="Text Box 75"/>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3</a:t>
              </a:r>
            </a:p>
          </p:txBody>
        </p:sp>
      </p:grpSp>
      <p:grpSp>
        <p:nvGrpSpPr>
          <p:cNvPr id="4" name="组合 3"/>
          <p:cNvGrpSpPr/>
          <p:nvPr/>
        </p:nvGrpSpPr>
        <p:grpSpPr>
          <a:xfrm>
            <a:off x="1331913" y="2662709"/>
            <a:ext cx="6264275" cy="935037"/>
            <a:chOff x="1331913" y="2806725"/>
            <a:chExt cx="6264275" cy="935037"/>
          </a:xfrm>
        </p:grpSpPr>
        <p:grpSp>
          <p:nvGrpSpPr>
            <p:cNvPr id="15364" name="Group 66"/>
            <p:cNvGrpSpPr>
              <a:grpSpLocks/>
            </p:cNvGrpSpPr>
            <p:nvPr/>
          </p:nvGrpSpPr>
          <p:grpSpPr bwMode="auto">
            <a:xfrm>
              <a:off x="1331913" y="2806725"/>
              <a:ext cx="6264275" cy="935037"/>
              <a:chOff x="1296" y="1824"/>
              <a:chExt cx="2976" cy="432"/>
            </a:xfrm>
          </p:grpSpPr>
          <p:sp>
            <p:nvSpPr>
              <p:cNvPr id="89155" name="AutoShape 67"/>
              <p:cNvSpPr>
                <a:spLocks noChangeArrowheads="1"/>
              </p:cNvSpPr>
              <p:nvPr/>
            </p:nvSpPr>
            <p:spPr bwMode="gray">
              <a:xfrm>
                <a:off x="1536" y="1899"/>
                <a:ext cx="2736" cy="288"/>
              </a:xfrm>
              <a:prstGeom prst="roundRect">
                <a:avLst>
                  <a:gd name="adj" fmla="val 16667"/>
                </a:avLst>
              </a:prstGeom>
              <a:gradFill rotWithShape="1">
                <a:gsLst>
                  <a:gs pos="0">
                    <a:schemeClr val="accent1">
                      <a:gamma/>
                      <a:tint val="21176"/>
                      <a:invGamma/>
                    </a:schemeClr>
                  </a:gs>
                  <a:gs pos="100000">
                    <a:schemeClr val="accent1"/>
                  </a:gs>
                </a:gsLst>
                <a:lin ang="0" scaled="1"/>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15373" name="AutoShape 68"/>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15374" name="Text Box 69"/>
              <p:cNvSpPr txBox="1">
                <a:spLocks noChangeArrowheads="1"/>
              </p:cNvSpPr>
              <p:nvPr/>
            </p:nvSpPr>
            <p:spPr bwMode="gray">
              <a:xfrm>
                <a:off x="1680" y="1934"/>
                <a:ext cx="2160"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endParaRPr lang="zh-CN" altLang="en-US" sz="2800" b="1">
                  <a:solidFill>
                    <a:srgbClr val="000000"/>
                  </a:solidFill>
                  <a:latin typeface="宋体" charset="-122"/>
                </a:endParaRPr>
              </a:p>
            </p:txBody>
          </p:sp>
          <p:sp>
            <p:nvSpPr>
              <p:cNvPr id="15375" name="Text Box 70"/>
              <p:cNvSpPr txBox="1">
                <a:spLocks noChangeArrowheads="1"/>
              </p:cNvSpPr>
              <p:nvPr/>
            </p:nvSpPr>
            <p:spPr bwMode="gray">
              <a:xfrm>
                <a:off x="1417" y="1886"/>
                <a:ext cx="172" cy="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2</a:t>
                </a:r>
              </a:p>
            </p:txBody>
          </p:sp>
        </p:grpSp>
        <p:sp>
          <p:nvSpPr>
            <p:cNvPr id="15366" name="Text Box 74"/>
            <p:cNvSpPr txBox="1">
              <a:spLocks noChangeArrowheads="1"/>
            </p:cNvSpPr>
            <p:nvPr/>
          </p:nvSpPr>
          <p:spPr bwMode="gray">
            <a:xfrm>
              <a:off x="2746424" y="3070250"/>
              <a:ext cx="48497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chemeClr val="bg2"/>
                  </a:solidFill>
                  <a:latin typeface="宋体" charset="-122"/>
                </a:rPr>
                <a:t>美国云计算服务安全管理</a:t>
              </a:r>
            </a:p>
          </p:txBody>
        </p:sp>
      </p:grpSp>
      <p:grpSp>
        <p:nvGrpSpPr>
          <p:cNvPr id="20" name="Group 71"/>
          <p:cNvGrpSpPr>
            <a:grpSpLocks/>
          </p:cNvGrpSpPr>
          <p:nvPr/>
        </p:nvGrpSpPr>
        <p:grpSpPr bwMode="auto">
          <a:xfrm>
            <a:off x="1331640" y="4725144"/>
            <a:ext cx="6264275" cy="935037"/>
            <a:chOff x="1296" y="1824"/>
            <a:chExt cx="2976" cy="432"/>
          </a:xfrm>
        </p:grpSpPr>
        <p:sp>
          <p:nvSpPr>
            <p:cNvPr id="21" name="AutoShape 72"/>
            <p:cNvSpPr>
              <a:spLocks noChangeArrowheads="1"/>
            </p:cNvSpPr>
            <p:nvPr/>
          </p:nvSpPr>
          <p:spPr bwMode="gray">
            <a:xfrm>
              <a:off x="1536" y="1899"/>
              <a:ext cx="2736" cy="288"/>
            </a:xfrm>
            <a:prstGeom prst="roundRect">
              <a:avLst>
                <a:gd name="adj" fmla="val 16667"/>
              </a:avLst>
            </a:prstGeom>
            <a:gradFill flip="none" rotWithShape="1">
              <a:gsLst>
                <a:gs pos="0">
                  <a:srgbClr val="DDEBCF"/>
                </a:gs>
                <a:gs pos="66000">
                  <a:srgbClr val="9CB86E"/>
                </a:gs>
                <a:gs pos="100000">
                  <a:schemeClr val="accent4"/>
                </a:gs>
              </a:gsLst>
              <a:lin ang="0" scaled="0"/>
              <a:tileRect/>
            </a:gradFill>
            <a:ln w="12700" algn="ctr">
              <a:solidFill>
                <a:schemeClr val="bg1"/>
              </a:solidFill>
              <a:round/>
              <a:headEnd/>
              <a:tailEnd/>
            </a:ln>
            <a:effectLst>
              <a:outerShdw dist="99190" dir="2388334" algn="ctr" rotWithShape="0">
                <a:srgbClr val="333333">
                  <a:alpha val="50000"/>
                </a:srgbClr>
              </a:outerShdw>
            </a:effectLst>
          </p:spPr>
          <p:txBody>
            <a:bodyPr wrap="none" anchor="ctr"/>
            <a:lstStyle/>
            <a:p>
              <a:pPr>
                <a:defRPr/>
              </a:pPr>
              <a:endParaRPr lang="zh-CN" altLang="en-US" sz="2800" b="1">
                <a:latin typeface="宋体" pitchFamily="2" charset="-122"/>
              </a:endParaRPr>
            </a:p>
          </p:txBody>
        </p:sp>
        <p:sp>
          <p:nvSpPr>
            <p:cNvPr id="22" name="AutoShape 73"/>
            <p:cNvSpPr>
              <a:spLocks noChangeArrowheads="1"/>
            </p:cNvSpPr>
            <p:nvPr/>
          </p:nvSpPr>
          <p:spPr bwMode="gray">
            <a:xfrm>
              <a:off x="1296" y="1824"/>
              <a:ext cx="432" cy="432"/>
            </a:xfrm>
            <a:prstGeom prst="diamond">
              <a:avLst/>
            </a:prstGeom>
            <a:solidFill>
              <a:srgbClr val="00B05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endParaRPr lang="zh-CN" altLang="en-US" sz="2800" b="1">
                <a:latin typeface="宋体" charset="-122"/>
              </a:endParaRPr>
            </a:p>
          </p:txBody>
        </p:sp>
        <p:sp>
          <p:nvSpPr>
            <p:cNvPr id="23" name="Text Box 74"/>
            <p:cNvSpPr txBox="1">
              <a:spLocks noChangeArrowheads="1"/>
            </p:cNvSpPr>
            <p:nvPr/>
          </p:nvSpPr>
          <p:spPr bwMode="gray">
            <a:xfrm>
              <a:off x="1968" y="1945"/>
              <a:ext cx="1985"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r>
                <a:rPr lang="zh-CN" altLang="en-US" sz="2800" b="1" dirty="0">
                  <a:solidFill>
                    <a:srgbClr val="FF0000"/>
                  </a:solidFill>
                  <a:latin typeface="宋体" charset="-122"/>
                </a:rPr>
                <a:t>标准的主要内容</a:t>
              </a:r>
            </a:p>
          </p:txBody>
        </p:sp>
        <p:sp>
          <p:nvSpPr>
            <p:cNvPr id="24" name="Text Box 75"/>
            <p:cNvSpPr txBox="1">
              <a:spLocks noChangeArrowheads="1"/>
            </p:cNvSpPr>
            <p:nvPr/>
          </p:nvSpPr>
          <p:spPr bwMode="gray">
            <a:xfrm>
              <a:off x="1416" y="1886"/>
              <a:ext cx="17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a:r>
                <a:rPr lang="en-US" altLang="zh-CN" sz="2800" b="1" dirty="0">
                  <a:solidFill>
                    <a:schemeClr val="bg1"/>
                  </a:solidFill>
                  <a:latin typeface="宋体" charset="-122"/>
                </a:rPr>
                <a:t>4</a:t>
              </a:r>
            </a:p>
          </p:txBody>
        </p:sp>
      </p:grpSp>
      <p:sp>
        <p:nvSpPr>
          <p:cNvPr id="2" name="灯片编号占位符 1"/>
          <p:cNvSpPr>
            <a:spLocks noGrp="1"/>
          </p:cNvSpPr>
          <p:nvPr>
            <p:ph type="sldNum" sz="quarter" idx="10"/>
          </p:nvPr>
        </p:nvSpPr>
        <p:spPr/>
        <p:txBody>
          <a:bodyPr/>
          <a:lstStyle/>
          <a:p>
            <a:pPr>
              <a:defRPr/>
            </a:pPr>
            <a:fld id="{5D57EEC1-5C37-47EC-80A5-3696AC0408E3}" type="slidenum">
              <a:rPr lang="en-US" altLang="en-US" smtClean="0"/>
              <a:pPr>
                <a:defRPr/>
              </a:pPr>
              <a:t>57</a:t>
            </a:fld>
            <a:endParaRPr lang="en-US" altLang="en-US" dirty="0"/>
          </a:p>
        </p:txBody>
      </p:sp>
    </p:spTree>
    <p:extLst>
      <p:ext uri="{BB962C8B-B14F-4D97-AF65-F5344CB8AC3E}">
        <p14:creationId xmlns:p14="http://schemas.microsoft.com/office/powerpoint/2010/main" val="72518005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zh-CN" altLang="zh-CN" sz="3200" dirty="0"/>
              <a:t>云计算服务</a:t>
            </a:r>
            <a:r>
              <a:rPr lang="zh-CN" altLang="zh-CN" sz="3200" dirty="0" smtClean="0"/>
              <a:t>生命周期</a:t>
            </a:r>
            <a:r>
              <a:rPr lang="zh-CN" altLang="en-US" sz="3200" dirty="0" smtClean="0"/>
              <a:t>（</a:t>
            </a:r>
            <a:r>
              <a:rPr lang="en-US" altLang="zh-CN" sz="3200" dirty="0" smtClean="0"/>
              <a:t>P35</a:t>
            </a:r>
            <a:r>
              <a:rPr lang="zh-CN" altLang="en-US" sz="3200" dirty="0" smtClean="0"/>
              <a:t>）</a:t>
            </a:r>
            <a:endParaRPr lang="zh-CN" altLang="en-US" sz="3200" dirty="0"/>
          </a:p>
        </p:txBody>
      </p:sp>
      <p:sp>
        <p:nvSpPr>
          <p:cNvPr id="3" name="内容占位符 2"/>
          <p:cNvSpPr>
            <a:spLocks noGrp="1"/>
          </p:cNvSpPr>
          <p:nvPr>
            <p:ph idx="1"/>
          </p:nvPr>
        </p:nvSpPr>
        <p:spPr>
          <a:xfrm>
            <a:off x="212727" y="1205593"/>
            <a:ext cx="8153400" cy="4724400"/>
          </a:xfrm>
        </p:spPr>
        <p:txBody>
          <a:bodyPr/>
          <a:lstStyle/>
          <a:p>
            <a:r>
              <a:rPr lang="zh-CN" altLang="en-US" dirty="0" smtClean="0"/>
              <a:t>将客户采用云计算服务的过程划分</a:t>
            </a:r>
            <a:r>
              <a:rPr lang="en-US" altLang="zh-CN" dirty="0" smtClean="0"/>
              <a:t>4</a:t>
            </a:r>
            <a:r>
              <a:rPr lang="zh-CN" altLang="en-US" dirty="0" smtClean="0"/>
              <a:t>个关键阶段：</a:t>
            </a:r>
            <a:endParaRPr lang="en-US" altLang="zh-CN" dirty="0" smtClean="0"/>
          </a:p>
          <a:p>
            <a:pPr marL="547390" lvl="1" indent="-285750">
              <a:buFont typeface="Wingdings" panose="05000000000000000000" pitchFamily="2" charset="2"/>
              <a:buChar char="ü"/>
            </a:pPr>
            <a:r>
              <a:rPr lang="zh-CN" altLang="en-US" dirty="0" smtClean="0"/>
              <a:t>规划准备</a:t>
            </a:r>
            <a:endParaRPr lang="en-US" altLang="zh-CN" dirty="0" smtClean="0"/>
          </a:p>
          <a:p>
            <a:pPr marL="547390" lvl="1" indent="-285750">
              <a:buFont typeface="Wingdings" panose="05000000000000000000" pitchFamily="2" charset="2"/>
              <a:buChar char="ü"/>
            </a:pPr>
            <a:r>
              <a:rPr lang="zh-CN" altLang="en-US" dirty="0" smtClean="0"/>
              <a:t>选择服务商与部署</a:t>
            </a:r>
            <a:endParaRPr lang="en-US" altLang="zh-CN" dirty="0" smtClean="0"/>
          </a:p>
          <a:p>
            <a:pPr marL="547390" lvl="1" indent="-285750">
              <a:buFont typeface="Wingdings" panose="05000000000000000000" pitchFamily="2" charset="2"/>
              <a:buChar char="ü"/>
            </a:pPr>
            <a:r>
              <a:rPr lang="zh-CN" altLang="en-US" dirty="0" smtClean="0"/>
              <a:t>运行监管</a:t>
            </a:r>
            <a:endParaRPr lang="en-US" altLang="zh-CN" dirty="0" smtClean="0"/>
          </a:p>
          <a:p>
            <a:pPr marL="547390" lvl="1" indent="-285750">
              <a:buFont typeface="Wingdings" panose="05000000000000000000" pitchFamily="2" charset="2"/>
              <a:buChar char="ü"/>
            </a:pPr>
            <a:r>
              <a:rPr lang="zh-CN" altLang="en-US" dirty="0" smtClean="0"/>
              <a:t>退出服务</a:t>
            </a:r>
            <a:endParaRPr lang="en-US" altLang="zh-CN" dirty="0" smtClean="0"/>
          </a:p>
          <a:p>
            <a:pPr marL="261640" lvl="1" indent="0"/>
            <a:endParaRPr lang="en-US" altLang="zh-CN" dirty="0"/>
          </a:p>
        </p:txBody>
      </p:sp>
      <p:sp>
        <p:nvSpPr>
          <p:cNvPr id="4" name="Rectangle 2"/>
          <p:cNvSpPr>
            <a:spLocks noChangeArrowheads="1"/>
          </p:cNvSpPr>
          <p:nvPr/>
        </p:nvSpPr>
        <p:spPr bwMode="auto">
          <a:xfrm>
            <a:off x="533400" y="195126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灯片编号占位符 4"/>
          <p:cNvSpPr>
            <a:spLocks noGrp="1"/>
          </p:cNvSpPr>
          <p:nvPr>
            <p:ph type="sldNum" sz="quarter" idx="10"/>
          </p:nvPr>
        </p:nvSpPr>
        <p:spPr/>
        <p:txBody>
          <a:bodyPr/>
          <a:lstStyle/>
          <a:p>
            <a:pPr>
              <a:defRPr/>
            </a:pPr>
            <a:fld id="{5D57EEC1-5C37-47EC-80A5-3696AC0408E3}" type="slidenum">
              <a:rPr lang="en-US" altLang="en-US" smtClean="0"/>
              <a:pPr>
                <a:defRPr/>
              </a:pPr>
              <a:t>58</a:t>
            </a:fld>
            <a:endParaRPr lang="en-US" altLang="en-US" dirty="0"/>
          </a:p>
        </p:txBody>
      </p:sp>
      <p:graphicFrame>
        <p:nvGraphicFramePr>
          <p:cNvPr id="7" name="对象 6"/>
          <p:cNvGraphicFramePr>
            <a:graphicFrameLocks noChangeAspect="1"/>
          </p:cNvGraphicFramePr>
          <p:nvPr>
            <p:extLst>
              <p:ext uri="{D42A27DB-BD31-4B8C-83A1-F6EECF244321}">
                <p14:modId xmlns:p14="http://schemas.microsoft.com/office/powerpoint/2010/main" val="16507924"/>
              </p:ext>
            </p:extLst>
          </p:nvPr>
        </p:nvGraphicFramePr>
        <p:xfrm>
          <a:off x="188464" y="3169674"/>
          <a:ext cx="8810500" cy="2760319"/>
        </p:xfrm>
        <a:graphic>
          <a:graphicData uri="http://schemas.openxmlformats.org/presentationml/2006/ole">
            <mc:AlternateContent xmlns:mc="http://schemas.openxmlformats.org/markup-compatibility/2006">
              <mc:Choice xmlns:v="urn:schemas-microsoft-com:vml" Requires="v">
                <p:oleObj spid="_x0000_s31751" name="Visio" r:id="rId4" imgW="5857965" imgH="1123919" progId="Visio.Drawing.15">
                  <p:embed/>
                </p:oleObj>
              </mc:Choice>
              <mc:Fallback>
                <p:oleObj name="Visio" r:id="rId4" imgW="5857965" imgH="1123919" progId="Visio.Drawing.1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464" y="3169674"/>
                        <a:ext cx="8810500" cy="2760319"/>
                      </a:xfrm>
                      <a:prstGeom prst="rect">
                        <a:avLst/>
                      </a:prstGeom>
                      <a:noFill/>
                    </p:spPr>
                  </p:pic>
                </p:oleObj>
              </mc:Fallback>
            </mc:AlternateContent>
          </a:graphicData>
        </a:graphic>
      </p:graphicFrame>
    </p:spTree>
    <p:extLst>
      <p:ext uri="{BB962C8B-B14F-4D97-AF65-F5344CB8AC3E}">
        <p14:creationId xmlns:p14="http://schemas.microsoft.com/office/powerpoint/2010/main" val="367767962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规划准备阶段</a:t>
            </a:r>
            <a:endParaRPr lang="zh-CN" altLang="en-US" dirty="0"/>
          </a:p>
        </p:txBody>
      </p:sp>
      <p:sp>
        <p:nvSpPr>
          <p:cNvPr id="3" name="文本占位符 2"/>
          <p:cNvSpPr>
            <a:spLocks noGrp="1"/>
          </p:cNvSpPr>
          <p:nvPr>
            <p:ph type="body" idx="1"/>
          </p:nvPr>
        </p:nvSpPr>
        <p:spPr>
          <a:xfrm>
            <a:off x="698052" y="2276872"/>
            <a:ext cx="7772400" cy="1500187"/>
          </a:xfrm>
        </p:spPr>
        <p:txBody>
          <a:bodyPr/>
          <a:lstStyle/>
          <a:p>
            <a:r>
              <a:rPr lang="zh-CN" altLang="en-US" sz="4000" b="1" dirty="0" smtClean="0"/>
              <a:t>关键环节一：</a:t>
            </a:r>
            <a:endParaRPr lang="zh-CN" altLang="en-US" sz="4000" b="1" dirty="0"/>
          </a:p>
        </p:txBody>
      </p:sp>
      <p:sp>
        <p:nvSpPr>
          <p:cNvPr id="4" name="灯片编号占位符 3"/>
          <p:cNvSpPr>
            <a:spLocks noGrp="1"/>
          </p:cNvSpPr>
          <p:nvPr>
            <p:ph type="sldNum" sz="quarter" idx="10"/>
          </p:nvPr>
        </p:nvSpPr>
        <p:spPr/>
        <p:txBody>
          <a:bodyPr/>
          <a:lstStyle/>
          <a:p>
            <a:pPr>
              <a:defRPr/>
            </a:pPr>
            <a:fld id="{71ED53FF-BB49-467E-938C-758FBB4FAE08}" type="slidenum">
              <a:rPr lang="en-US" altLang="en-US" smtClean="0"/>
              <a:pPr>
                <a:defRPr/>
              </a:pPr>
              <a:t>59</a:t>
            </a:fld>
            <a:endParaRPr lang="en-US" altLang="en-US" dirty="0"/>
          </a:p>
        </p:txBody>
      </p:sp>
    </p:spTree>
    <p:extLst>
      <p:ext uri="{BB962C8B-B14F-4D97-AF65-F5344CB8AC3E}">
        <p14:creationId xmlns:p14="http://schemas.microsoft.com/office/powerpoint/2010/main" val="3227976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5047" b="19174"/>
          <a:stretch/>
        </p:blipFill>
        <p:spPr bwMode="auto">
          <a:xfrm>
            <a:off x="291331" y="1916832"/>
            <a:ext cx="8463731" cy="42484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zh-CN" altLang="en-US" sz="3200" dirty="0" smtClean="0"/>
              <a:t>什么是云计算？</a:t>
            </a:r>
            <a:endParaRPr lang="zh-CN" altLang="en-US" sz="3200" dirty="0"/>
          </a:p>
        </p:txBody>
      </p:sp>
      <p:sp>
        <p:nvSpPr>
          <p:cNvPr id="3" name="内容占位符 2"/>
          <p:cNvSpPr>
            <a:spLocks noGrp="1"/>
          </p:cNvSpPr>
          <p:nvPr>
            <p:ph idx="1"/>
          </p:nvPr>
        </p:nvSpPr>
        <p:spPr>
          <a:xfrm>
            <a:off x="457200" y="1268760"/>
            <a:ext cx="8229600" cy="792088"/>
          </a:xfrm>
        </p:spPr>
        <p:txBody>
          <a:bodyPr/>
          <a:lstStyle/>
          <a:p>
            <a:pPr marL="0" indent="0">
              <a:buNone/>
            </a:pPr>
            <a:r>
              <a:rPr lang="en-US" altLang="zh-CN" dirty="0" smtClean="0"/>
              <a:t>N</a:t>
            </a:r>
            <a:r>
              <a:rPr lang="zh-CN" altLang="en-US" dirty="0" smtClean="0"/>
              <a:t>位专家</a:t>
            </a:r>
            <a:r>
              <a:rPr lang="zh-CN" altLang="en-US" dirty="0"/>
              <a:t>可以</a:t>
            </a:r>
            <a:r>
              <a:rPr lang="zh-CN" altLang="en-US" dirty="0" smtClean="0"/>
              <a:t>给出</a:t>
            </a:r>
            <a:r>
              <a:rPr lang="en-US" altLang="zh-CN" dirty="0" smtClean="0"/>
              <a:t>N</a:t>
            </a:r>
            <a:r>
              <a:rPr lang="zh-CN" altLang="en-US" dirty="0" smtClean="0"/>
              <a:t>种云计算定义</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a:t>
            </a:fld>
            <a:endParaRPr lang="en-US" altLang="en-US" dirty="0"/>
          </a:p>
        </p:txBody>
      </p:sp>
    </p:spTree>
    <p:extLst>
      <p:ext uri="{BB962C8B-B14F-4D97-AF65-F5344CB8AC3E}">
        <p14:creationId xmlns:p14="http://schemas.microsoft.com/office/powerpoint/2010/main" val="2936088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规划准备阶段（</a:t>
            </a:r>
            <a:r>
              <a:rPr lang="en-US" altLang="zh-CN" dirty="0" smtClean="0"/>
              <a:t>P38</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60</a:t>
            </a:fld>
            <a:endParaRPr lang="en-US" altLang="en-US" dirty="0"/>
          </a:p>
        </p:txBody>
      </p:sp>
      <p:sp>
        <p:nvSpPr>
          <p:cNvPr id="5" name="圆角矩形 4"/>
          <p:cNvSpPr/>
          <p:nvPr/>
        </p:nvSpPr>
        <p:spPr>
          <a:xfrm>
            <a:off x="531230" y="1523199"/>
            <a:ext cx="2448272" cy="1720741"/>
          </a:xfrm>
          <a:prstGeom prst="roundRect">
            <a:avLst>
              <a:gd name="adj" fmla="val 7380"/>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评估云采用云计算服务所带来的收益</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20" name="圆角矩形 19"/>
          <p:cNvSpPr/>
          <p:nvPr/>
        </p:nvSpPr>
        <p:spPr>
          <a:xfrm>
            <a:off x="6366214" y="1528728"/>
            <a:ext cx="2022210" cy="1715211"/>
          </a:xfrm>
          <a:prstGeom prst="roundRect">
            <a:avLst>
              <a:gd name="adj" fmla="val 4925"/>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确定功能、性能、安全指标</a:t>
            </a:r>
            <a:endParaRPr lang="zh-CN" altLang="en-US" sz="1600" dirty="0">
              <a:solidFill>
                <a:schemeClr val="bg2"/>
              </a:solidFill>
              <a:latin typeface="微软雅黑" panose="020B0503020204020204" pitchFamily="34" charset="-122"/>
              <a:ea typeface="微软雅黑" panose="020B0503020204020204" pitchFamily="34" charset="-122"/>
            </a:endParaRPr>
          </a:p>
        </p:txBody>
      </p:sp>
      <p:grpSp>
        <p:nvGrpSpPr>
          <p:cNvPr id="22" name="组合 21"/>
          <p:cNvGrpSpPr/>
          <p:nvPr/>
        </p:nvGrpSpPr>
        <p:grpSpPr>
          <a:xfrm>
            <a:off x="3491880" y="1523199"/>
            <a:ext cx="2361956" cy="1720741"/>
            <a:chOff x="3995936" y="1523199"/>
            <a:chExt cx="2361956" cy="1720741"/>
          </a:xfrm>
        </p:grpSpPr>
        <p:sp>
          <p:nvSpPr>
            <p:cNvPr id="9" name="圆角矩形 8"/>
            <p:cNvSpPr/>
            <p:nvPr/>
          </p:nvSpPr>
          <p:spPr>
            <a:xfrm>
              <a:off x="3995936" y="1523199"/>
              <a:ext cx="2361956" cy="1720741"/>
            </a:xfrm>
            <a:prstGeom prst="roundRect">
              <a:avLst>
                <a:gd name="adj" fmla="val 7380"/>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7" name="圆角矩形 6"/>
            <p:cNvSpPr/>
            <p:nvPr/>
          </p:nvSpPr>
          <p:spPr>
            <a:xfrm>
              <a:off x="4471548" y="2496508"/>
              <a:ext cx="1512168" cy="428436"/>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信息分类</a:t>
              </a:r>
              <a:endParaRPr lang="zh-CN" altLang="en-US" sz="1600" dirty="0">
                <a:solidFill>
                  <a:schemeClr val="bg2"/>
                </a:solidFill>
                <a:latin typeface="微软雅黑" panose="020B0503020204020204" pitchFamily="34" charset="-122"/>
                <a:ea typeface="微软雅黑" panose="020B0503020204020204" pitchFamily="34" charset="-122"/>
              </a:endParaRPr>
            </a:p>
          </p:txBody>
        </p:sp>
        <p:sp>
          <p:nvSpPr>
            <p:cNvPr id="8" name="圆角矩形 7"/>
            <p:cNvSpPr/>
            <p:nvPr/>
          </p:nvSpPr>
          <p:spPr>
            <a:xfrm>
              <a:off x="4471538" y="1978795"/>
              <a:ext cx="1512168" cy="445209"/>
            </a:xfrm>
            <a:prstGeom prst="round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zh-CN" altLang="en-US" sz="1600" dirty="0" smtClean="0">
                  <a:solidFill>
                    <a:schemeClr val="bg2"/>
                  </a:solidFill>
                  <a:latin typeface="微软雅黑" panose="020B0503020204020204" pitchFamily="34" charset="-122"/>
                  <a:ea typeface="微软雅黑" panose="020B0503020204020204" pitchFamily="34" charset="-122"/>
                </a:rPr>
                <a:t>业务</a:t>
              </a:r>
              <a:r>
                <a:rPr lang="zh-CN" altLang="en-US" sz="1600" dirty="0">
                  <a:solidFill>
                    <a:schemeClr val="bg2"/>
                  </a:solidFill>
                  <a:latin typeface="微软雅黑" panose="020B0503020204020204" pitchFamily="34" charset="-122"/>
                  <a:ea typeface="微软雅黑" panose="020B0503020204020204" pitchFamily="34" charset="-122"/>
                </a:rPr>
                <a:t>分类</a:t>
              </a:r>
            </a:p>
          </p:txBody>
        </p:sp>
        <p:sp>
          <p:nvSpPr>
            <p:cNvPr id="21" name="文本框 20"/>
            <p:cNvSpPr txBox="1"/>
            <p:nvPr/>
          </p:nvSpPr>
          <p:spPr>
            <a:xfrm>
              <a:off x="4211960" y="1566331"/>
              <a:ext cx="2031325" cy="369332"/>
            </a:xfrm>
            <a:prstGeom prst="rect">
              <a:avLst/>
            </a:prstGeom>
            <a:noFill/>
          </p:spPr>
          <p:txBody>
            <a:bodyPr wrap="none" rtlCol="0">
              <a:spAutoFit/>
            </a:bodyPr>
            <a:lstStyle/>
            <a:p>
              <a:r>
                <a:rPr lang="zh-CN" altLang="en-US" dirty="0" smtClean="0">
                  <a:solidFill>
                    <a:schemeClr val="bg2"/>
                  </a:solidFill>
                  <a:latin typeface="+mj-ea"/>
                  <a:ea typeface="+mj-ea"/>
                </a:rPr>
                <a:t>确定安全基本要求</a:t>
              </a:r>
              <a:endParaRPr lang="zh-CN" altLang="en-US" dirty="0">
                <a:solidFill>
                  <a:schemeClr val="bg2"/>
                </a:solidFill>
                <a:latin typeface="+mj-ea"/>
                <a:ea typeface="+mj-ea"/>
              </a:endParaRPr>
            </a:p>
          </p:txBody>
        </p:sp>
      </p:grpSp>
      <p:sp>
        <p:nvSpPr>
          <p:cNvPr id="23" name="右箭头 22"/>
          <p:cNvSpPr/>
          <p:nvPr/>
        </p:nvSpPr>
        <p:spPr>
          <a:xfrm>
            <a:off x="3059832" y="2204864"/>
            <a:ext cx="432048" cy="360040"/>
          </a:xfrm>
          <a:prstGeom prst="rightArrow">
            <a:avLst>
              <a:gd name="adj1" fmla="val 50001"/>
              <a:gd name="adj2" fmla="val 48538"/>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sp>
        <p:nvSpPr>
          <p:cNvPr id="24" name="右箭头 23"/>
          <p:cNvSpPr/>
          <p:nvPr/>
        </p:nvSpPr>
        <p:spPr>
          <a:xfrm>
            <a:off x="5897390" y="2181256"/>
            <a:ext cx="432048" cy="360040"/>
          </a:xfrm>
          <a:prstGeom prst="rightArrow">
            <a:avLst>
              <a:gd name="adj1" fmla="val 50001"/>
              <a:gd name="adj2" fmla="val 48538"/>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zh-CN" altLang="en-US"/>
          </a:p>
        </p:txBody>
      </p:sp>
      <p:sp>
        <p:nvSpPr>
          <p:cNvPr id="26" name="流程图: 文档 25"/>
          <p:cNvSpPr/>
          <p:nvPr/>
        </p:nvSpPr>
        <p:spPr>
          <a:xfrm>
            <a:off x="2195736" y="3839558"/>
            <a:ext cx="4608512" cy="1283692"/>
          </a:xfrm>
          <a:prstGeom prst="flowChartDocumen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chemeClr val="bg2"/>
                </a:solidFill>
                <a:latin typeface="微软雅黑" panose="020B0503020204020204" pitchFamily="34" charset="-122"/>
                <a:ea typeface="微软雅黑" panose="020B0503020204020204" pitchFamily="34" charset="-122"/>
              </a:rPr>
              <a:t>决策报告</a:t>
            </a:r>
            <a:endParaRPr lang="zh-CN" altLang="en-US" sz="2000" dirty="0">
              <a:solidFill>
                <a:schemeClr val="bg2"/>
              </a:solidFill>
              <a:latin typeface="微软雅黑" panose="020B0503020204020204" pitchFamily="34" charset="-122"/>
              <a:ea typeface="微软雅黑" panose="020B0503020204020204" pitchFamily="34" charset="-122"/>
            </a:endParaRPr>
          </a:p>
        </p:txBody>
      </p:sp>
      <p:sp>
        <p:nvSpPr>
          <p:cNvPr id="28" name="下箭头 27"/>
          <p:cNvSpPr/>
          <p:nvPr/>
        </p:nvSpPr>
        <p:spPr>
          <a:xfrm>
            <a:off x="4247964" y="3452569"/>
            <a:ext cx="475602" cy="32035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56196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left)">
                                      <p:cBhvr>
                                        <p:cTn id="13" dur="500"/>
                                        <p:tgtEl>
                                          <p:spTgt spid="23"/>
                                        </p:tgtEl>
                                      </p:cBhvr>
                                    </p:animEffect>
                                  </p:childTnLst>
                                </p:cTn>
                              </p:par>
                              <p:par>
                                <p:cTn id="14" presetID="22" presetClass="entr" presetSubtype="8"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left)">
                                      <p:cBhvr>
                                        <p:cTn id="16" dur="5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wipe(left)">
                                      <p:cBhvr>
                                        <p:cTn id="21" dur="500"/>
                                        <p:tgtEl>
                                          <p:spTgt spid="2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left)">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1" fill="hold" grpId="0" nodeType="click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up)">
                                      <p:cBhvr>
                                        <p:cTn id="29" dur="500"/>
                                        <p:tgtEl>
                                          <p:spTgt spid="26"/>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wipe(up)">
                                      <p:cBhvr>
                                        <p:cTn id="3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0" grpId="0" animBg="1"/>
      <p:bldP spid="23" grpId="0" animBg="1"/>
      <p:bldP spid="24" grpId="0" animBg="1"/>
      <p:bldP spid="26" grpId="0" animBg="1"/>
      <p:bldP spid="28"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评估效益（</a:t>
            </a:r>
            <a:r>
              <a:rPr lang="en-US" altLang="zh-CN" dirty="0" smtClean="0"/>
              <a:t>P39</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61</a:t>
            </a:fld>
            <a:endParaRPr lang="en-US" altLang="en-US" dirty="0"/>
          </a:p>
        </p:txBody>
      </p:sp>
      <p:graphicFrame>
        <p:nvGraphicFramePr>
          <p:cNvPr id="12" name="表格 11"/>
          <p:cNvGraphicFramePr>
            <a:graphicFrameLocks noGrp="1"/>
          </p:cNvGraphicFramePr>
          <p:nvPr>
            <p:extLst/>
          </p:nvPr>
        </p:nvGraphicFramePr>
        <p:xfrm>
          <a:off x="323528" y="1159192"/>
          <a:ext cx="8424936" cy="5294144"/>
        </p:xfrm>
        <a:graphic>
          <a:graphicData uri="http://schemas.openxmlformats.org/drawingml/2006/table">
            <a:tbl>
              <a:tblPr firstRow="1" bandRow="1">
                <a:tableStyleId>{5C22544A-7EE6-4342-B048-85BDC9FD1C3A}</a:tableStyleId>
              </a:tblPr>
              <a:tblGrid>
                <a:gridCol w="1728191"/>
                <a:gridCol w="3456384"/>
                <a:gridCol w="3240361"/>
              </a:tblGrid>
              <a:tr h="447824">
                <a:tc>
                  <a:txBody>
                    <a:bodyPr/>
                    <a:lstStyle/>
                    <a:p>
                      <a:pPr algn="ctr"/>
                      <a:r>
                        <a:rPr lang="zh-CN" altLang="en-US" dirty="0" smtClean="0"/>
                        <a:t>评估项</a:t>
                      </a:r>
                      <a:endParaRPr lang="zh-CN" altLang="en-US" dirty="0"/>
                    </a:p>
                  </a:txBody>
                  <a:tcPr/>
                </a:tc>
                <a:tc>
                  <a:txBody>
                    <a:bodyPr/>
                    <a:lstStyle/>
                    <a:p>
                      <a:pPr algn="ctr"/>
                      <a:r>
                        <a:rPr lang="zh-CN" altLang="en-US" dirty="0" smtClean="0"/>
                        <a:t>云计算服务</a:t>
                      </a:r>
                      <a:endParaRPr lang="zh-CN" altLang="en-US" dirty="0"/>
                    </a:p>
                  </a:txBody>
                  <a:tcPr/>
                </a:tc>
                <a:tc>
                  <a:txBody>
                    <a:bodyPr/>
                    <a:lstStyle/>
                    <a:p>
                      <a:pPr algn="ctr"/>
                      <a:r>
                        <a:rPr lang="zh-CN" altLang="en-US" dirty="0" smtClean="0"/>
                        <a:t>传统信息系统</a:t>
                      </a:r>
                      <a:endParaRPr lang="zh-CN" altLang="en-US" dirty="0"/>
                    </a:p>
                  </a:txBody>
                  <a:tcPr/>
                </a:tc>
              </a:tr>
              <a:tr h="818720">
                <a:tc>
                  <a:txBody>
                    <a:bodyPr/>
                    <a:lstStyle/>
                    <a:p>
                      <a:pPr algn="ctr"/>
                      <a:r>
                        <a:rPr lang="zh-CN" altLang="en-US" dirty="0" smtClean="0"/>
                        <a:t>建设成本</a:t>
                      </a:r>
                      <a:endParaRPr lang="zh-CN" altLang="en-US" dirty="0"/>
                    </a:p>
                  </a:txBody>
                  <a:tcPr/>
                </a:tc>
                <a:tc>
                  <a:txBody>
                    <a:bodyPr/>
                    <a:lstStyle/>
                    <a:p>
                      <a:pPr marL="285750" indent="-285750">
                        <a:buFont typeface="Arial" panose="020B0604020202020204" pitchFamily="34" charset="0"/>
                        <a:buChar char="•"/>
                      </a:pPr>
                      <a:r>
                        <a:rPr lang="zh-CN" altLang="en-US" sz="1600" dirty="0" smtClean="0"/>
                        <a:t>第一次采购云计算服务费用</a:t>
                      </a:r>
                      <a:endParaRPr lang="en-US" altLang="zh-CN" sz="1600" dirty="0" smtClean="0"/>
                    </a:p>
                    <a:p>
                      <a:pPr marL="285750" indent="-285750">
                        <a:buFont typeface="Arial" panose="020B0604020202020204" pitchFamily="34" charset="0"/>
                        <a:buChar char="•"/>
                      </a:pPr>
                      <a:r>
                        <a:rPr lang="zh-CN" altLang="en-US" sz="1600" dirty="0" smtClean="0"/>
                        <a:t>网络带宽租赁费用</a:t>
                      </a:r>
                      <a:endParaRPr lang="en-US" altLang="zh-CN" sz="1600" dirty="0" smtClean="0"/>
                    </a:p>
                    <a:p>
                      <a:pPr marL="285750" indent="-285750">
                        <a:buFont typeface="Arial" panose="020B0604020202020204" pitchFamily="34" charset="0"/>
                        <a:buChar char="•"/>
                      </a:pPr>
                      <a:r>
                        <a:rPr lang="zh-CN" altLang="en-US" sz="1600" dirty="0" smtClean="0"/>
                        <a:t>培训费用</a:t>
                      </a:r>
                      <a:endParaRPr lang="en-US" altLang="zh-CN" sz="1600" dirty="0" smtClean="0"/>
                    </a:p>
                    <a:p>
                      <a:pPr marL="285750" indent="-285750">
                        <a:buFont typeface="Arial" panose="020B0604020202020204" pitchFamily="34" charset="0"/>
                        <a:buChar char="•"/>
                      </a:pPr>
                      <a:r>
                        <a:rPr lang="zh-CN" altLang="en-US" sz="1600" dirty="0" smtClean="0"/>
                        <a:t>数据和业务部署费用</a:t>
                      </a:r>
                      <a:endParaRPr lang="en-US" altLang="zh-CN" sz="1600" dirty="0" smtClean="0"/>
                    </a:p>
                  </a:txBody>
                  <a:tcPr/>
                </a:tc>
                <a:tc>
                  <a:txBody>
                    <a:bodyPr/>
                    <a:lstStyle/>
                    <a:p>
                      <a:pPr marL="285750" indent="-285750">
                        <a:buFont typeface="Arial" panose="020B0604020202020204" pitchFamily="34" charset="0"/>
                        <a:buChar char="•"/>
                      </a:pPr>
                      <a:r>
                        <a:rPr lang="zh-CN" altLang="en-US" sz="1600" dirty="0" smtClean="0"/>
                        <a:t>采购服务器</a:t>
                      </a:r>
                      <a:endParaRPr lang="en-US" altLang="zh-CN" sz="1600" dirty="0" smtClean="0"/>
                    </a:p>
                    <a:p>
                      <a:pPr marL="285750" indent="-285750">
                        <a:buFont typeface="Arial" panose="020B0604020202020204" pitchFamily="34" charset="0"/>
                        <a:buChar char="•"/>
                      </a:pPr>
                      <a:r>
                        <a:rPr lang="zh-CN" altLang="en-US" sz="1600" dirty="0" smtClean="0"/>
                        <a:t>采购或开发应用程序</a:t>
                      </a:r>
                      <a:endParaRPr lang="en-US" altLang="zh-CN" sz="1600" dirty="0" smtClean="0"/>
                    </a:p>
                    <a:p>
                      <a:pPr marL="285750" indent="-285750">
                        <a:buFont typeface="Arial" panose="020B0604020202020204" pitchFamily="34" charset="0"/>
                        <a:buChar char="•"/>
                      </a:pPr>
                      <a:r>
                        <a:rPr lang="zh-CN" altLang="en-US" sz="1600" dirty="0" smtClean="0"/>
                        <a:t>必要设施费用等</a:t>
                      </a:r>
                      <a:endParaRPr lang="en-US" altLang="zh-CN" sz="1600" dirty="0" smtClean="0"/>
                    </a:p>
                  </a:txBody>
                  <a:tcPr/>
                </a:tc>
              </a:tr>
              <a:tr h="818720">
                <a:tc>
                  <a:txBody>
                    <a:bodyPr/>
                    <a:lstStyle/>
                    <a:p>
                      <a:pPr algn="ctr"/>
                      <a:r>
                        <a:rPr lang="zh-CN" altLang="en-US" dirty="0" smtClean="0"/>
                        <a:t>运维成本</a:t>
                      </a:r>
                      <a:endParaRPr lang="zh-CN" altLang="en-US" dirty="0"/>
                    </a:p>
                  </a:txBody>
                  <a:tcPr/>
                </a:tc>
                <a:tc>
                  <a:txBody>
                    <a:bodyPr/>
                    <a:lstStyle/>
                    <a:p>
                      <a:pPr marL="285750" indent="-285750">
                        <a:buFont typeface="Arial" panose="020B0604020202020204" pitchFamily="34" charset="0"/>
                        <a:buChar char="•"/>
                      </a:pPr>
                      <a:r>
                        <a:rPr lang="zh-CN" altLang="en-US" sz="1600" dirty="0" smtClean="0"/>
                        <a:t>持续支付的云计算服务费用</a:t>
                      </a:r>
                      <a:endParaRPr lang="en-US" altLang="zh-CN" sz="1600" dirty="0" smtClean="0"/>
                    </a:p>
                    <a:p>
                      <a:pPr marL="285750" indent="-285750">
                        <a:buFont typeface="Arial" panose="020B0604020202020204" pitchFamily="34" charset="0"/>
                        <a:buChar char="•"/>
                      </a:pPr>
                      <a:r>
                        <a:rPr lang="zh-CN" altLang="en-US" sz="1600" dirty="0" smtClean="0"/>
                        <a:t>运行监管费用等</a:t>
                      </a:r>
                      <a:endParaRPr lang="en-US" altLang="zh-CN" sz="1600" dirty="0" smtClean="0"/>
                    </a:p>
                  </a:txBody>
                  <a:tcPr/>
                </a:tc>
                <a:tc>
                  <a:txBody>
                    <a:bodyPr/>
                    <a:lstStyle/>
                    <a:p>
                      <a:pPr marL="285750" indent="-285750">
                        <a:buFont typeface="Arial" panose="020B0604020202020204" pitchFamily="34" charset="0"/>
                        <a:buChar char="•"/>
                      </a:pPr>
                      <a:r>
                        <a:rPr lang="zh-CN" altLang="en-US" sz="1600" dirty="0" smtClean="0"/>
                        <a:t>能源费</a:t>
                      </a:r>
                      <a:endParaRPr lang="en-US" altLang="zh-CN" sz="1600" dirty="0" smtClean="0"/>
                    </a:p>
                    <a:p>
                      <a:pPr marL="285750" indent="-285750">
                        <a:buFont typeface="Arial" panose="020B0604020202020204" pitchFamily="34" charset="0"/>
                        <a:buChar char="•"/>
                      </a:pPr>
                      <a:r>
                        <a:rPr lang="zh-CN" altLang="en-US" sz="1600" dirty="0" smtClean="0"/>
                        <a:t>设备更新、维护费用</a:t>
                      </a:r>
                      <a:endParaRPr lang="en-US" altLang="zh-CN" sz="1600" dirty="0" smtClean="0"/>
                    </a:p>
                    <a:p>
                      <a:pPr marL="285750" indent="-285750">
                        <a:buFont typeface="Arial" panose="020B0604020202020204" pitchFamily="34" charset="0"/>
                        <a:buChar char="•"/>
                      </a:pPr>
                      <a:r>
                        <a:rPr lang="zh-CN" altLang="en-US" sz="1600" dirty="0" smtClean="0"/>
                        <a:t>软件更新费</a:t>
                      </a:r>
                      <a:endParaRPr lang="en-US" altLang="zh-CN" sz="1600" dirty="0" smtClean="0"/>
                    </a:p>
                  </a:txBody>
                  <a:tcPr/>
                </a:tc>
              </a:tr>
              <a:tr h="818720">
                <a:tc>
                  <a:txBody>
                    <a:bodyPr/>
                    <a:lstStyle/>
                    <a:p>
                      <a:pPr algn="ctr"/>
                      <a:r>
                        <a:rPr lang="zh-CN" altLang="en-US" dirty="0" smtClean="0"/>
                        <a:t>人力成本</a:t>
                      </a:r>
                      <a:endParaRPr lang="zh-CN" altLang="en-US" dirty="0"/>
                    </a:p>
                  </a:txBody>
                  <a:tcPr/>
                </a:tc>
                <a:tc>
                  <a:txBody>
                    <a:bodyPr/>
                    <a:lstStyle/>
                    <a:p>
                      <a:pPr marL="285750" indent="-285750">
                        <a:buFont typeface="Arial" panose="020B0604020202020204" pitchFamily="34" charset="0"/>
                        <a:buChar char="•"/>
                      </a:pPr>
                      <a:r>
                        <a:rPr lang="zh-CN" altLang="en-US" sz="1600" dirty="0" smtClean="0"/>
                        <a:t>云计算服务管理和安全管理人员</a:t>
                      </a:r>
                      <a:endParaRPr lang="en-US" altLang="zh-CN" sz="1600" dirty="0" smtClean="0"/>
                    </a:p>
                  </a:txBody>
                  <a:tcPr/>
                </a:tc>
                <a:tc>
                  <a:txBody>
                    <a:bodyPr/>
                    <a:lstStyle/>
                    <a:p>
                      <a:pPr marL="285750" indent="-285750">
                        <a:buFont typeface="Arial" panose="020B0604020202020204" pitchFamily="34" charset="0"/>
                        <a:buChar char="•"/>
                      </a:pPr>
                      <a:r>
                        <a:rPr lang="zh-CN" altLang="en-US" sz="1600" dirty="0" smtClean="0"/>
                        <a:t>技术人员</a:t>
                      </a:r>
                      <a:endParaRPr lang="en-US" altLang="zh-CN" sz="1600" dirty="0" smtClean="0"/>
                    </a:p>
                    <a:p>
                      <a:pPr marL="285750" indent="-285750">
                        <a:buFont typeface="Arial" panose="020B0604020202020204" pitchFamily="34" charset="0"/>
                        <a:buChar char="•"/>
                      </a:pPr>
                      <a:r>
                        <a:rPr lang="zh-CN" altLang="en-US" sz="1600" dirty="0" smtClean="0"/>
                        <a:t>运维人员</a:t>
                      </a:r>
                      <a:endParaRPr lang="en-US" altLang="zh-CN" sz="1600" dirty="0" smtClean="0"/>
                    </a:p>
                    <a:p>
                      <a:pPr marL="285750" indent="-285750">
                        <a:buFont typeface="Arial" panose="020B0604020202020204" pitchFamily="34" charset="0"/>
                        <a:buChar char="•"/>
                      </a:pPr>
                      <a:r>
                        <a:rPr lang="zh-CN" altLang="en-US" sz="1600" dirty="0" smtClean="0"/>
                        <a:t>信息安全人员等</a:t>
                      </a:r>
                      <a:endParaRPr lang="en-US" altLang="zh-CN" sz="1600" dirty="0" smtClean="0"/>
                    </a:p>
                  </a:txBody>
                  <a:tcPr/>
                </a:tc>
              </a:tr>
              <a:tr h="818720">
                <a:tc>
                  <a:txBody>
                    <a:bodyPr/>
                    <a:lstStyle/>
                    <a:p>
                      <a:pPr algn="ctr"/>
                      <a:r>
                        <a:rPr lang="zh-CN" altLang="en-US" dirty="0" smtClean="0"/>
                        <a:t>性能和质量</a:t>
                      </a:r>
                      <a:endParaRPr lang="zh-CN" altLang="en-US" dirty="0"/>
                    </a:p>
                  </a:txBody>
                  <a:tcPr/>
                </a:tc>
                <a:tc gridSpan="2">
                  <a:txBody>
                    <a:bodyPr/>
                    <a:lstStyle/>
                    <a:p>
                      <a:pPr marL="285750" indent="-285750">
                        <a:buFont typeface="Arial" panose="020B0604020202020204" pitchFamily="34" charset="0"/>
                        <a:buChar char="•"/>
                      </a:pPr>
                      <a:r>
                        <a:rPr lang="zh-CN" altLang="en-US" sz="1600" dirty="0" smtClean="0"/>
                        <a:t>数据可用性</a:t>
                      </a:r>
                      <a:endParaRPr lang="en-US" altLang="zh-CN" sz="1600" dirty="0" smtClean="0"/>
                    </a:p>
                    <a:p>
                      <a:pPr marL="285750" indent="-285750">
                        <a:buFont typeface="Arial" panose="020B0604020202020204" pitchFamily="34" charset="0"/>
                        <a:buChar char="•"/>
                      </a:pPr>
                      <a:r>
                        <a:rPr lang="zh-CN" altLang="en-US" sz="1600" dirty="0" smtClean="0"/>
                        <a:t>灾备</a:t>
                      </a:r>
                      <a:endParaRPr lang="en-US" altLang="zh-CN" sz="1600" dirty="0" smtClean="0"/>
                    </a:p>
                    <a:p>
                      <a:pPr marL="285750" indent="-285750">
                        <a:buFont typeface="Arial" panose="020B0604020202020204" pitchFamily="34" charset="0"/>
                        <a:buChar char="•"/>
                      </a:pPr>
                      <a:r>
                        <a:rPr lang="zh-CN" altLang="en-US" sz="1600" dirty="0" smtClean="0"/>
                        <a:t>业务可用性</a:t>
                      </a:r>
                      <a:endParaRPr lang="en-US" altLang="zh-CN" sz="1600" dirty="0" smtClean="0"/>
                    </a:p>
                    <a:p>
                      <a:pPr marL="285750" indent="-285750">
                        <a:buFont typeface="Arial" panose="020B0604020202020204" pitchFamily="34" charset="0"/>
                        <a:buChar char="•"/>
                      </a:pPr>
                      <a:r>
                        <a:rPr lang="zh-CN" altLang="en-US" sz="1600" dirty="0" smtClean="0"/>
                        <a:t>可扩展性和伸缩性</a:t>
                      </a:r>
                      <a:endParaRPr lang="en-US" altLang="zh-CN" sz="1600" dirty="0" smtClean="0"/>
                    </a:p>
                    <a:p>
                      <a:pPr marL="285750" indent="-285750">
                        <a:buFont typeface="Arial" panose="020B0604020202020204" pitchFamily="34" charset="0"/>
                        <a:buChar char="•"/>
                      </a:pPr>
                      <a:r>
                        <a:rPr lang="zh-CN" altLang="en-US" sz="1600" dirty="0" smtClean="0"/>
                        <a:t>用户体验</a:t>
                      </a:r>
                      <a:endParaRPr lang="en-US" altLang="zh-CN" sz="1600" dirty="0" smtClean="0"/>
                    </a:p>
                  </a:txBody>
                  <a:tcPr/>
                </a:tc>
                <a:tc hMerge="1">
                  <a:txBody>
                    <a:bodyPr/>
                    <a:lstStyle/>
                    <a:p>
                      <a:endParaRPr lang="zh-CN" altLang="en-US" sz="1600" dirty="0"/>
                    </a:p>
                  </a:txBody>
                  <a:tcPr/>
                </a:tc>
              </a:tr>
              <a:tr h="818720">
                <a:tc>
                  <a:txBody>
                    <a:bodyPr/>
                    <a:lstStyle/>
                    <a:p>
                      <a:pPr algn="ctr"/>
                      <a:r>
                        <a:rPr lang="zh-CN" altLang="en-US" dirty="0" smtClean="0"/>
                        <a:t>创新性</a:t>
                      </a:r>
                      <a:endParaRPr lang="zh-CN" altLang="en-US" dirty="0"/>
                    </a:p>
                  </a:txBody>
                  <a:tcPr/>
                </a:tc>
                <a:tc>
                  <a:txBody>
                    <a:bodyPr/>
                    <a:lstStyle/>
                    <a:p>
                      <a:pPr marL="285750" indent="-285750">
                        <a:buFont typeface="Arial" panose="020B0604020202020204" pitchFamily="34" charset="0"/>
                        <a:buChar char="•"/>
                      </a:pPr>
                      <a:r>
                        <a:rPr lang="zh-CN" altLang="en-US" sz="1600" dirty="0" smtClean="0"/>
                        <a:t>投入更多精力，专注于提升业务创新</a:t>
                      </a:r>
                      <a:endParaRPr lang="en-US" altLang="zh-CN" sz="1600" dirty="0" smtClean="0"/>
                    </a:p>
                    <a:p>
                      <a:pPr marL="285750" indent="-285750">
                        <a:buFont typeface="Arial" panose="020B0604020202020204" pitchFamily="34" charset="0"/>
                        <a:buChar char="•"/>
                      </a:pPr>
                      <a:r>
                        <a:rPr lang="zh-CN" altLang="en-US" sz="1600" dirty="0" smtClean="0"/>
                        <a:t>更容易 尝试新的应用模式等</a:t>
                      </a:r>
                      <a:endParaRPr lang="en-US" altLang="zh-CN" sz="1600" dirty="0" smtClean="0"/>
                    </a:p>
                  </a:txBody>
                  <a:tcPr/>
                </a:tc>
                <a:tc>
                  <a:txBody>
                    <a:bodyPr/>
                    <a:lstStyle/>
                    <a:p>
                      <a:endParaRPr lang="zh-CN" altLang="en-US" sz="1600" dirty="0"/>
                    </a:p>
                  </a:txBody>
                  <a:tcPr/>
                </a:tc>
              </a:tr>
            </a:tbl>
          </a:graphicData>
        </a:graphic>
      </p:graphicFrame>
    </p:spTree>
    <p:extLst>
      <p:ext uri="{BB962C8B-B14F-4D97-AF65-F5344CB8AC3E}">
        <p14:creationId xmlns:p14="http://schemas.microsoft.com/office/powerpoint/2010/main" val="377842248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分类政府信息（</a:t>
            </a:r>
            <a:r>
              <a:rPr lang="en-US" altLang="zh-CN" dirty="0" smtClean="0"/>
              <a:t>P41</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62</a:t>
            </a:fld>
            <a:endParaRPr lang="en-US" altLang="en-US" dirty="0"/>
          </a:p>
        </p:txBody>
      </p:sp>
      <p:sp>
        <p:nvSpPr>
          <p:cNvPr id="7" name="内容占位符 2"/>
          <p:cNvSpPr>
            <a:spLocks noGrp="1"/>
          </p:cNvSpPr>
          <p:nvPr>
            <p:ph idx="1"/>
          </p:nvPr>
        </p:nvSpPr>
        <p:spPr>
          <a:xfrm>
            <a:off x="457200" y="1524000"/>
            <a:ext cx="8153400" cy="2337048"/>
          </a:xfrm>
        </p:spPr>
        <p:txBody>
          <a:bodyPr/>
          <a:lstStyle/>
          <a:p>
            <a:pPr>
              <a:lnSpc>
                <a:spcPct val="150000"/>
              </a:lnSpc>
            </a:pPr>
            <a:r>
              <a:rPr lang="zh-CN" altLang="en-US" sz="2800" b="1" dirty="0"/>
              <a:t>政府</a:t>
            </a:r>
            <a:r>
              <a:rPr lang="zh-CN" altLang="en-US" sz="2800" b="1" dirty="0" smtClean="0"/>
              <a:t>信息</a:t>
            </a:r>
            <a:r>
              <a:rPr lang="zh-CN" altLang="en-US" sz="2800" dirty="0" smtClean="0"/>
              <a:t>：</a:t>
            </a:r>
            <a:r>
              <a:rPr lang="zh-CN" altLang="en-US" dirty="0" smtClean="0">
                <a:solidFill>
                  <a:schemeClr val="bg2"/>
                </a:solidFill>
              </a:rPr>
              <a:t>指</a:t>
            </a:r>
            <a:r>
              <a:rPr lang="zh-CN" altLang="en-US" dirty="0">
                <a:solidFill>
                  <a:schemeClr val="bg2"/>
                </a:solidFill>
              </a:rPr>
              <a:t>政府机关，包括受政府委托代行政府机关职能的机构，在履行职责过程中，以及政府合同单位在完成政府委托任务过程中产生、获取的，通过计算机等电子装置处理、保存、传输的数据，相关的程序、文档等。</a:t>
            </a:r>
            <a:endParaRPr lang="en-US" altLang="zh-CN" dirty="0" smtClean="0">
              <a:solidFill>
                <a:schemeClr val="bg2"/>
              </a:solidFill>
            </a:endParaRPr>
          </a:p>
          <a:p>
            <a:endParaRPr lang="zh-CN" altLang="en-US" sz="2800" dirty="0"/>
          </a:p>
        </p:txBody>
      </p:sp>
      <p:sp>
        <p:nvSpPr>
          <p:cNvPr id="9" name="内容占位符 2"/>
          <p:cNvSpPr txBox="1">
            <a:spLocks/>
          </p:cNvSpPr>
          <p:nvPr/>
        </p:nvSpPr>
        <p:spPr bwMode="auto">
          <a:xfrm>
            <a:off x="423780" y="4149079"/>
            <a:ext cx="8153400" cy="2207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sz="2400">
                <a:solidFill>
                  <a:srgbClr val="D18213"/>
                </a:solidFill>
                <a:latin typeface="微软雅黑" pitchFamily="34" charset="-122"/>
                <a:ea typeface="微软雅黑" pitchFamily="34" charset="-122"/>
                <a:cs typeface="+mn-cs"/>
              </a:defRPr>
            </a:lvl1pPr>
            <a:lvl2pPr marL="750888" indent="-285750" algn="l" rtl="0" eaLnBrk="1" fontAlgn="base" hangingPunct="1">
              <a:spcBef>
                <a:spcPct val="25000"/>
              </a:spcBef>
              <a:spcAft>
                <a:spcPct val="15000"/>
              </a:spcAft>
              <a:buClr>
                <a:schemeClr val="accent2"/>
              </a:buClr>
              <a:buFont typeface="Wingdings" panose="05000000000000000000" pitchFamily="2" charset="2"/>
              <a:buChar char="Ø"/>
              <a:defRPr sz="2000">
                <a:solidFill>
                  <a:srgbClr val="003399"/>
                </a:solidFill>
                <a:latin typeface="+mj-ea"/>
                <a:ea typeface="+mj-ea"/>
                <a:cs typeface="+mn-cs"/>
              </a:defRPr>
            </a:lvl2pPr>
            <a:lvl3pPr marL="1200150" indent="-285750" algn="l" rtl="0" eaLnBrk="1" fontAlgn="base" hangingPunct="1">
              <a:spcBef>
                <a:spcPct val="20000"/>
              </a:spcBef>
              <a:spcAft>
                <a:spcPct val="0"/>
              </a:spcAft>
              <a:buClr>
                <a:schemeClr val="accent2"/>
              </a:buClr>
              <a:buFont typeface="Wingdings" panose="05000000000000000000" pitchFamily="2" charset="2"/>
              <a:buChar char="ü"/>
              <a:defRPr sz="2000">
                <a:solidFill>
                  <a:srgbClr val="002060"/>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a:lstStyle>
          <a:p>
            <a:pPr>
              <a:lnSpc>
                <a:spcPct val="150000"/>
              </a:lnSpc>
            </a:pPr>
            <a:r>
              <a:rPr lang="zh-CN" altLang="en-US" sz="2800" b="1" kern="0" dirty="0" smtClean="0"/>
              <a:t>涉密信息按国家保密法规执行</a:t>
            </a:r>
            <a:r>
              <a:rPr lang="zh-CN" altLang="en-US" sz="2800" kern="0" dirty="0" smtClean="0"/>
              <a:t>：</a:t>
            </a:r>
            <a:r>
              <a:rPr lang="zh-CN" altLang="en-US" kern="0" dirty="0" smtClean="0">
                <a:solidFill>
                  <a:schemeClr val="bg2"/>
                </a:solidFill>
              </a:rPr>
              <a:t>本标准将</a:t>
            </a:r>
            <a:r>
              <a:rPr lang="zh-CN" altLang="en-US" kern="0" dirty="0" smtClean="0">
                <a:solidFill>
                  <a:srgbClr val="FF0000"/>
                </a:solidFill>
              </a:rPr>
              <a:t>非涉密</a:t>
            </a:r>
            <a:r>
              <a:rPr lang="zh-CN" altLang="en-US" kern="0" dirty="0" smtClean="0">
                <a:solidFill>
                  <a:schemeClr val="bg2"/>
                </a:solidFill>
              </a:rPr>
              <a:t>政府信息分为</a:t>
            </a:r>
            <a:r>
              <a:rPr lang="zh-CN" altLang="en-US" kern="0" dirty="0" smtClean="0">
                <a:solidFill>
                  <a:srgbClr val="FF0000"/>
                </a:solidFill>
              </a:rPr>
              <a:t>敏感信息</a:t>
            </a:r>
            <a:r>
              <a:rPr lang="zh-CN" altLang="en-US" kern="0" dirty="0" smtClean="0">
                <a:solidFill>
                  <a:schemeClr val="bg2"/>
                </a:solidFill>
              </a:rPr>
              <a:t>和</a:t>
            </a:r>
            <a:r>
              <a:rPr lang="zh-CN" altLang="en-US" kern="0" dirty="0" smtClean="0">
                <a:solidFill>
                  <a:srgbClr val="FF0000"/>
                </a:solidFill>
              </a:rPr>
              <a:t>公开信息</a:t>
            </a:r>
            <a:r>
              <a:rPr lang="zh-CN" altLang="en-US" kern="0" dirty="0" smtClean="0">
                <a:solidFill>
                  <a:schemeClr val="bg2"/>
                </a:solidFill>
              </a:rPr>
              <a:t>。</a:t>
            </a:r>
            <a:endParaRPr lang="en-US" altLang="zh-CN" kern="0" dirty="0" smtClean="0">
              <a:solidFill>
                <a:schemeClr val="bg2"/>
              </a:solidFill>
            </a:endParaRPr>
          </a:p>
          <a:p>
            <a:endParaRPr lang="zh-CN" altLang="en-US" sz="2800" kern="0" dirty="0"/>
          </a:p>
        </p:txBody>
      </p:sp>
    </p:spTree>
    <p:extLst>
      <p:ext uri="{BB962C8B-B14F-4D97-AF65-F5344CB8AC3E}">
        <p14:creationId xmlns:p14="http://schemas.microsoft.com/office/powerpoint/2010/main" val="239293960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3988" y="590192"/>
            <a:ext cx="8397875" cy="498475"/>
          </a:xfrm>
        </p:spPr>
        <p:txBody>
          <a:bodyPr/>
          <a:lstStyle/>
          <a:p>
            <a:r>
              <a:rPr lang="zh-CN" altLang="zh-CN" dirty="0" smtClean="0"/>
              <a:t>敏感</a:t>
            </a:r>
            <a:r>
              <a:rPr lang="zh-CN" altLang="zh-CN" dirty="0"/>
              <a:t>信息的</a:t>
            </a:r>
            <a:r>
              <a:rPr lang="zh-CN" altLang="zh-CN" dirty="0" smtClean="0"/>
              <a:t>概念</a:t>
            </a:r>
            <a:r>
              <a:rPr lang="zh-CN" altLang="en-US" dirty="0" smtClean="0"/>
              <a:t>（</a:t>
            </a:r>
            <a:r>
              <a:rPr lang="en-US" altLang="zh-CN" dirty="0" smtClean="0"/>
              <a:t>P42</a:t>
            </a:r>
            <a:r>
              <a:rPr lang="zh-CN" altLang="en-US" dirty="0" smtClean="0"/>
              <a:t>）</a:t>
            </a:r>
            <a:endParaRPr lang="zh-CN" altLang="en-US" dirty="0"/>
          </a:p>
        </p:txBody>
      </p:sp>
      <p:sp>
        <p:nvSpPr>
          <p:cNvPr id="3" name="内容占位符 2"/>
          <p:cNvSpPr>
            <a:spLocks noGrp="1"/>
          </p:cNvSpPr>
          <p:nvPr>
            <p:ph idx="1"/>
          </p:nvPr>
        </p:nvSpPr>
        <p:spPr>
          <a:xfrm>
            <a:off x="0" y="1109663"/>
            <a:ext cx="9143999" cy="5700712"/>
          </a:xfrm>
        </p:spPr>
        <p:txBody>
          <a:bodyPr/>
          <a:lstStyle/>
          <a:p>
            <a:r>
              <a:rPr lang="zh-CN" altLang="zh-CN" dirty="0"/>
              <a:t>敏感信息指不涉及国家秘密，但与国家安全、经济发展、社会稳定，以及企业和公众利益密切相关的信息，这些信息一旦未经授权</a:t>
            </a:r>
            <a:r>
              <a:rPr lang="zh-CN" altLang="zh-CN" dirty="0">
                <a:solidFill>
                  <a:srgbClr val="FF0000"/>
                </a:solidFill>
              </a:rPr>
              <a:t>披露、丢失、滥用、篡改或销毁</a:t>
            </a:r>
            <a:r>
              <a:rPr lang="zh-CN" altLang="zh-CN" dirty="0"/>
              <a:t>可能造成以下</a:t>
            </a:r>
            <a:r>
              <a:rPr lang="zh-CN" altLang="zh-CN" dirty="0">
                <a:solidFill>
                  <a:srgbClr val="FF0000"/>
                </a:solidFill>
              </a:rPr>
              <a:t>后果</a:t>
            </a:r>
            <a:r>
              <a:rPr lang="zh-CN" altLang="zh-CN" dirty="0"/>
              <a:t>：</a:t>
            </a:r>
          </a:p>
          <a:p>
            <a:pPr lvl="1"/>
            <a:r>
              <a:rPr lang="zh-CN" altLang="zh-CN" dirty="0"/>
              <a:t>损害国防、国际关系；</a:t>
            </a:r>
          </a:p>
          <a:p>
            <a:pPr lvl="1"/>
            <a:r>
              <a:rPr lang="zh-CN" altLang="zh-CN" dirty="0"/>
              <a:t>损害国家财产和公共利益，以及个人财产或人身安全；</a:t>
            </a:r>
          </a:p>
          <a:p>
            <a:pPr lvl="1"/>
            <a:r>
              <a:rPr lang="zh-CN" altLang="zh-CN" dirty="0"/>
              <a:t>影响国家预防和打击经济与军事间谍、政治渗透、有组织犯罪等；</a:t>
            </a:r>
          </a:p>
          <a:p>
            <a:pPr lvl="1"/>
            <a:r>
              <a:rPr lang="zh-CN" altLang="zh-CN" dirty="0"/>
              <a:t>影响行政机关依法调查处理违法、渎职行为，或涉嫌违法、渎职行为；</a:t>
            </a:r>
          </a:p>
          <a:p>
            <a:pPr lvl="1"/>
            <a:r>
              <a:rPr lang="zh-CN" altLang="zh-CN" dirty="0"/>
              <a:t>干扰政府部门依法公正地开展监督、管理、检查、审计等行政活动，妨碍政府部门履行职责；</a:t>
            </a:r>
          </a:p>
          <a:p>
            <a:pPr lvl="1"/>
            <a:r>
              <a:rPr lang="zh-CN" altLang="zh-CN" dirty="0"/>
              <a:t>危害国家关键基础设施、政府信息系统安全；</a:t>
            </a:r>
          </a:p>
          <a:p>
            <a:pPr lvl="1"/>
            <a:r>
              <a:rPr lang="zh-CN" altLang="zh-CN" dirty="0"/>
              <a:t>影响市场秩序，造成不公平竞争，破坏市场规律；</a:t>
            </a:r>
          </a:p>
          <a:p>
            <a:pPr lvl="1"/>
            <a:r>
              <a:rPr lang="zh-CN" altLang="zh-CN" dirty="0"/>
              <a:t>可推论出国家秘密事项；</a:t>
            </a:r>
          </a:p>
          <a:p>
            <a:pPr lvl="1"/>
            <a:r>
              <a:rPr lang="zh-CN" altLang="zh-CN" dirty="0"/>
              <a:t>侵犯个人隐私、企业商业秘密和知识产权；</a:t>
            </a:r>
          </a:p>
          <a:p>
            <a:pPr lvl="1"/>
            <a:r>
              <a:rPr lang="zh-CN" altLang="zh-CN" dirty="0"/>
              <a:t>损害国家、企业、个人的其他利益和声誉。</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63</a:t>
            </a:fld>
            <a:endParaRPr lang="en-US" altLang="en-US" dirty="0"/>
          </a:p>
        </p:txBody>
      </p:sp>
    </p:spTree>
    <p:extLst>
      <p:ext uri="{BB962C8B-B14F-4D97-AF65-F5344CB8AC3E}">
        <p14:creationId xmlns:p14="http://schemas.microsoft.com/office/powerpoint/2010/main" val="392152356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敏感</a:t>
            </a:r>
            <a:r>
              <a:rPr lang="zh-CN" altLang="zh-CN" dirty="0"/>
              <a:t>信息的</a:t>
            </a:r>
            <a:r>
              <a:rPr lang="zh-CN" altLang="zh-CN" dirty="0" smtClean="0"/>
              <a:t>范围</a:t>
            </a:r>
            <a:r>
              <a:rPr lang="zh-CN" altLang="en-US" dirty="0" smtClean="0"/>
              <a:t>（</a:t>
            </a:r>
            <a:r>
              <a:rPr lang="en-US" altLang="zh-CN" dirty="0" smtClean="0"/>
              <a:t>P43</a:t>
            </a:r>
            <a:r>
              <a:rPr lang="zh-CN" altLang="en-US" dirty="0" smtClean="0"/>
              <a:t>）</a:t>
            </a:r>
            <a:endParaRPr lang="zh-CN" altLang="en-US" dirty="0"/>
          </a:p>
        </p:txBody>
      </p:sp>
      <p:sp>
        <p:nvSpPr>
          <p:cNvPr id="3" name="内容占位符 2"/>
          <p:cNvSpPr>
            <a:spLocks noGrp="1"/>
          </p:cNvSpPr>
          <p:nvPr>
            <p:ph idx="1"/>
          </p:nvPr>
        </p:nvSpPr>
        <p:spPr>
          <a:xfrm>
            <a:off x="0" y="1109663"/>
            <a:ext cx="9144000" cy="5112568"/>
          </a:xfrm>
        </p:spPr>
        <p:txBody>
          <a:bodyPr/>
          <a:lstStyle/>
          <a:p>
            <a:r>
              <a:rPr lang="zh-CN" altLang="zh-CN" dirty="0"/>
              <a:t>敏感信息包括但不限于：</a:t>
            </a:r>
          </a:p>
          <a:p>
            <a:pPr lvl="1"/>
            <a:r>
              <a:rPr lang="zh-CN" altLang="zh-CN" dirty="0"/>
              <a:t>应该公开但正式发布前不宜泄露的信息，如规划、统计、预算、招投标等的过程信息；</a:t>
            </a:r>
          </a:p>
          <a:p>
            <a:pPr lvl="1"/>
            <a:r>
              <a:rPr lang="zh-CN" altLang="zh-CN" dirty="0"/>
              <a:t>执法过程中生成的不宜公开的记录文档；</a:t>
            </a:r>
          </a:p>
          <a:p>
            <a:pPr lvl="1"/>
            <a:r>
              <a:rPr lang="zh-CN" altLang="zh-CN" dirty="0"/>
              <a:t>一定精度和范围的国家地理、资源等基础数据；</a:t>
            </a:r>
          </a:p>
          <a:p>
            <a:pPr lvl="1"/>
            <a:r>
              <a:rPr lang="zh-CN" altLang="zh-CN" dirty="0"/>
              <a:t>个人信息，或通过分析、统计等方法可以获得个人隐私的相关信息；</a:t>
            </a:r>
          </a:p>
          <a:p>
            <a:pPr lvl="1"/>
            <a:r>
              <a:rPr lang="zh-CN" altLang="zh-CN" dirty="0"/>
              <a:t>企业的商业秘密和知识产权中不宜公开的信息；</a:t>
            </a:r>
          </a:p>
          <a:p>
            <a:pPr lvl="1"/>
            <a:r>
              <a:rPr lang="zh-CN" altLang="zh-CN" dirty="0"/>
              <a:t>关键基础设施、政府信息系统安全防护计划、策略、实施等相关信息；</a:t>
            </a:r>
          </a:p>
          <a:p>
            <a:pPr lvl="1"/>
            <a:r>
              <a:rPr lang="zh-CN" altLang="zh-CN" dirty="0"/>
              <a:t>行政机构内部的人事规章和工作制度；</a:t>
            </a:r>
          </a:p>
          <a:p>
            <a:pPr lvl="1"/>
            <a:r>
              <a:rPr lang="zh-CN" altLang="zh-CN" dirty="0"/>
              <a:t>政府部门内部的人员晋升、奖励、处分、能力评价等人事管理信息；</a:t>
            </a:r>
          </a:p>
          <a:p>
            <a:pPr lvl="1"/>
            <a:r>
              <a:rPr lang="zh-CN" altLang="zh-CN" dirty="0"/>
              <a:t>根据国际条约、协议不宜公开的信息；</a:t>
            </a:r>
          </a:p>
          <a:p>
            <a:pPr lvl="1"/>
            <a:r>
              <a:rPr lang="zh-CN" altLang="zh-CN" dirty="0"/>
              <a:t>法律法规确定的不宜公开信息；</a:t>
            </a:r>
          </a:p>
          <a:p>
            <a:pPr lvl="1"/>
            <a:r>
              <a:rPr lang="zh-CN" altLang="zh-CN" dirty="0"/>
              <a:t>单位根据国家要求或本单位要求认定的敏感信息。</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64</a:t>
            </a:fld>
            <a:endParaRPr lang="en-US" altLang="en-US" dirty="0"/>
          </a:p>
        </p:txBody>
      </p:sp>
    </p:spTree>
    <p:extLst>
      <p:ext uri="{BB962C8B-B14F-4D97-AF65-F5344CB8AC3E}">
        <p14:creationId xmlns:p14="http://schemas.microsoft.com/office/powerpoint/2010/main" val="403669724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公开信息</a:t>
            </a:r>
            <a:r>
              <a:rPr lang="zh-CN" altLang="en-US" dirty="0" smtClean="0"/>
              <a:t>（</a:t>
            </a:r>
            <a:r>
              <a:rPr lang="en-US" altLang="zh-CN" dirty="0" smtClean="0"/>
              <a:t>P45</a:t>
            </a:r>
            <a:r>
              <a:rPr lang="zh-CN" altLang="en-US" dirty="0" smtClean="0"/>
              <a:t>）</a:t>
            </a:r>
            <a:endParaRPr lang="zh-CN" altLang="en-US" dirty="0"/>
          </a:p>
        </p:txBody>
      </p:sp>
      <p:sp>
        <p:nvSpPr>
          <p:cNvPr id="3" name="内容占位符 2"/>
          <p:cNvSpPr>
            <a:spLocks noGrp="1"/>
          </p:cNvSpPr>
          <p:nvPr>
            <p:ph idx="1"/>
          </p:nvPr>
        </p:nvSpPr>
        <p:spPr>
          <a:xfrm>
            <a:off x="153988" y="1340768"/>
            <a:ext cx="8810500" cy="4907632"/>
          </a:xfrm>
        </p:spPr>
        <p:txBody>
          <a:bodyPr/>
          <a:lstStyle/>
          <a:p>
            <a:r>
              <a:rPr lang="zh-CN" altLang="zh-CN" dirty="0"/>
              <a:t>公开信息指不涉及国家秘密且不是敏感信息的政府信息，包括但不限于：</a:t>
            </a:r>
          </a:p>
          <a:p>
            <a:pPr lvl="1"/>
            <a:r>
              <a:rPr lang="zh-CN" altLang="zh-CN" dirty="0"/>
              <a:t>行政法规、规章和规范性文件，发展规划及相关政策；</a:t>
            </a:r>
          </a:p>
          <a:p>
            <a:pPr lvl="1"/>
            <a:r>
              <a:rPr lang="zh-CN" altLang="zh-CN" dirty="0"/>
              <a:t>统计信息，财政预算决算报告，行政事业性收费的项目、依据、标准；</a:t>
            </a:r>
          </a:p>
          <a:p>
            <a:pPr lvl="1"/>
            <a:r>
              <a:rPr lang="zh-CN" altLang="zh-CN" dirty="0"/>
              <a:t>政府集中采购项目的目录、标准及实施情况；</a:t>
            </a:r>
          </a:p>
          <a:p>
            <a:pPr lvl="1"/>
            <a:r>
              <a:rPr lang="zh-CN" altLang="zh-CN" dirty="0"/>
              <a:t>行政许可的事项、依据、条件、数量、程序、期限以及申请行政许可需要提交的全部材料目录及办理流程；</a:t>
            </a:r>
          </a:p>
          <a:p>
            <a:pPr lvl="1"/>
            <a:r>
              <a:rPr lang="zh-CN" altLang="zh-CN" dirty="0"/>
              <a:t>重大建设项目的批准和实施情况；</a:t>
            </a:r>
          </a:p>
          <a:p>
            <a:pPr lvl="1"/>
            <a:r>
              <a:rPr lang="zh-CN" altLang="zh-CN" dirty="0"/>
              <a:t>扶贫、教育、医疗、社会保障、促进就业等方面的政策、措施及其实施情况；</a:t>
            </a:r>
          </a:p>
          <a:p>
            <a:pPr lvl="1"/>
            <a:r>
              <a:rPr lang="zh-CN" altLang="zh-CN" dirty="0"/>
              <a:t>突发公共事件的应急预案、预警信息及应对情况；</a:t>
            </a:r>
          </a:p>
          <a:p>
            <a:pPr lvl="1"/>
            <a:r>
              <a:rPr lang="zh-CN" altLang="zh-CN" dirty="0"/>
              <a:t>环境保护、公共卫生、安全生产、食品药品、产品质量的监督检查情况等；</a:t>
            </a:r>
          </a:p>
          <a:p>
            <a:pPr lvl="1"/>
            <a:r>
              <a:rPr lang="zh-CN" altLang="zh-CN" dirty="0"/>
              <a:t>其他根据相关法律法规应该公开的信息。</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65</a:t>
            </a:fld>
            <a:endParaRPr lang="en-US" altLang="en-US" dirty="0"/>
          </a:p>
        </p:txBody>
      </p:sp>
    </p:spTree>
    <p:extLst>
      <p:ext uri="{BB962C8B-B14F-4D97-AF65-F5344CB8AC3E}">
        <p14:creationId xmlns:p14="http://schemas.microsoft.com/office/powerpoint/2010/main" val="1399480995"/>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敏感信息和公开信息定义</a:t>
            </a:r>
            <a:endParaRPr lang="zh-CN" altLang="en-US" dirty="0"/>
          </a:p>
        </p:txBody>
      </p:sp>
      <p:sp>
        <p:nvSpPr>
          <p:cNvPr id="3" name="内容占位符 2"/>
          <p:cNvSpPr>
            <a:spLocks noGrp="1"/>
          </p:cNvSpPr>
          <p:nvPr>
            <p:ph idx="1"/>
          </p:nvPr>
        </p:nvSpPr>
        <p:spPr>
          <a:xfrm>
            <a:off x="457200" y="1524000"/>
            <a:ext cx="2962672" cy="1977008"/>
          </a:xfrm>
          <a:solidFill>
            <a:schemeClr val="tx1">
              <a:lumMod val="85000"/>
            </a:schemeClr>
          </a:solidFill>
        </p:spPr>
        <p:txBody>
          <a:bodyPr/>
          <a:lstStyle/>
          <a:p>
            <a:pPr>
              <a:lnSpc>
                <a:spcPct val="150000"/>
              </a:lnSpc>
            </a:pPr>
            <a:r>
              <a:rPr lang="zh-CN" altLang="en-US" dirty="0" smtClean="0"/>
              <a:t>敏感信息</a:t>
            </a:r>
            <a:endParaRPr lang="en-US" altLang="zh-CN" dirty="0" smtClean="0"/>
          </a:p>
          <a:p>
            <a:pPr lvl="1">
              <a:lnSpc>
                <a:spcPct val="150000"/>
              </a:lnSpc>
            </a:pPr>
            <a:r>
              <a:rPr lang="zh-CN" altLang="en-US" dirty="0" smtClean="0"/>
              <a:t>敏感信息内涵</a:t>
            </a:r>
            <a:endParaRPr lang="en-US" altLang="zh-CN" dirty="0" smtClean="0"/>
          </a:p>
          <a:p>
            <a:pPr lvl="1">
              <a:lnSpc>
                <a:spcPct val="150000"/>
              </a:lnSpc>
            </a:pPr>
            <a:r>
              <a:rPr lang="zh-CN" altLang="en-US" dirty="0" smtClean="0"/>
              <a:t>敏感信息外延</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66</a:t>
            </a:fld>
            <a:endParaRPr lang="en-US" altLang="en-US" dirty="0"/>
          </a:p>
        </p:txBody>
      </p:sp>
      <p:sp>
        <p:nvSpPr>
          <p:cNvPr id="5" name="内容占位符 2"/>
          <p:cNvSpPr txBox="1">
            <a:spLocks/>
          </p:cNvSpPr>
          <p:nvPr/>
        </p:nvSpPr>
        <p:spPr bwMode="auto">
          <a:xfrm>
            <a:off x="450203" y="3915345"/>
            <a:ext cx="2962672" cy="1977008"/>
          </a:xfrm>
          <a:prstGeom prst="rect">
            <a:avLst/>
          </a:prstGeom>
          <a:solidFill>
            <a:schemeClr val="tx1">
              <a:lumMod val="85000"/>
            </a:schemeClr>
          </a:solidFill>
          <a:ln>
            <a:noFill/>
          </a:ln>
          <a:extLst/>
        </p:spPr>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sz="2400">
                <a:solidFill>
                  <a:srgbClr val="D18213"/>
                </a:solidFill>
                <a:latin typeface="微软雅黑" pitchFamily="34" charset="-122"/>
                <a:ea typeface="微软雅黑" pitchFamily="34" charset="-122"/>
                <a:cs typeface="+mn-cs"/>
              </a:defRPr>
            </a:lvl1pPr>
            <a:lvl2pPr marL="750888" indent="-285750" algn="l" rtl="0" eaLnBrk="1" fontAlgn="base" hangingPunct="1">
              <a:spcBef>
                <a:spcPct val="25000"/>
              </a:spcBef>
              <a:spcAft>
                <a:spcPct val="15000"/>
              </a:spcAft>
              <a:buClr>
                <a:schemeClr val="accent2"/>
              </a:buClr>
              <a:buFont typeface="Wingdings" panose="05000000000000000000" pitchFamily="2" charset="2"/>
              <a:buChar char="Ø"/>
              <a:defRPr sz="2000">
                <a:solidFill>
                  <a:srgbClr val="003399"/>
                </a:solidFill>
                <a:latin typeface="+mj-ea"/>
                <a:ea typeface="+mj-ea"/>
                <a:cs typeface="+mn-cs"/>
              </a:defRPr>
            </a:lvl2pPr>
            <a:lvl3pPr marL="1200150" indent="-285750" algn="l" rtl="0" eaLnBrk="1" fontAlgn="base" hangingPunct="1">
              <a:spcBef>
                <a:spcPct val="20000"/>
              </a:spcBef>
              <a:spcAft>
                <a:spcPct val="0"/>
              </a:spcAft>
              <a:buClr>
                <a:schemeClr val="accent2"/>
              </a:buClr>
              <a:buFont typeface="Wingdings" panose="05000000000000000000" pitchFamily="2" charset="2"/>
              <a:buChar char="ü"/>
              <a:defRPr sz="2000">
                <a:solidFill>
                  <a:srgbClr val="002060"/>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a:lstStyle>
          <a:p>
            <a:pPr>
              <a:lnSpc>
                <a:spcPct val="150000"/>
              </a:lnSpc>
            </a:pPr>
            <a:r>
              <a:rPr lang="zh-CN" altLang="en-US" kern="0" dirty="0" smtClean="0"/>
              <a:t>公开信息</a:t>
            </a:r>
            <a:endParaRPr lang="en-US" altLang="zh-CN" kern="0" dirty="0" smtClean="0"/>
          </a:p>
          <a:p>
            <a:pPr lvl="1">
              <a:lnSpc>
                <a:spcPct val="150000"/>
              </a:lnSpc>
            </a:pPr>
            <a:r>
              <a:rPr lang="zh-CN" altLang="en-US" kern="0" dirty="0" smtClean="0"/>
              <a:t>外延</a:t>
            </a:r>
            <a:endParaRPr lang="zh-CN" altLang="en-US" kern="0" dirty="0"/>
          </a:p>
        </p:txBody>
      </p:sp>
      <p:sp>
        <p:nvSpPr>
          <p:cNvPr id="6" name="右箭头 5"/>
          <p:cNvSpPr/>
          <p:nvPr/>
        </p:nvSpPr>
        <p:spPr>
          <a:xfrm flipH="1">
            <a:off x="3635896" y="2373256"/>
            <a:ext cx="448370" cy="307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流程图: 文档 6"/>
          <p:cNvSpPr/>
          <p:nvPr/>
        </p:nvSpPr>
        <p:spPr>
          <a:xfrm>
            <a:off x="4300290" y="1268760"/>
            <a:ext cx="4736206" cy="2880320"/>
          </a:xfrm>
          <a:prstGeom prst="flowChartDocument">
            <a:avLst/>
          </a:prstGeom>
        </p:spPr>
        <p:style>
          <a:lnRef idx="2">
            <a:schemeClr val="accent4"/>
          </a:lnRef>
          <a:fillRef idx="1">
            <a:schemeClr val="lt1"/>
          </a:fillRef>
          <a:effectRef idx="0">
            <a:schemeClr val="accent4"/>
          </a:effectRef>
          <a:fontRef idx="minor">
            <a:schemeClr val="dk1"/>
          </a:fontRef>
        </p:style>
        <p:txBody>
          <a:bodyPr rtlCol="0" anchor="ctr"/>
          <a:lstStyle/>
          <a:p>
            <a:r>
              <a:rPr lang="zh-CN" altLang="en-US" dirty="0" smtClean="0"/>
              <a:t>参考资料：</a:t>
            </a:r>
            <a:endParaRPr lang="en-US" altLang="zh-CN" dirty="0" smtClean="0"/>
          </a:p>
          <a:p>
            <a:r>
              <a:rPr lang="en-US" altLang="zh-CN" sz="1400" dirty="0" smtClean="0"/>
              <a:t>1</a:t>
            </a:r>
            <a:r>
              <a:rPr lang="zh-CN" altLang="en-US" sz="1400" dirty="0" smtClean="0"/>
              <a:t>）</a:t>
            </a:r>
            <a:r>
              <a:rPr lang="en-US" altLang="zh-CN" sz="1400" dirty="0" err="1" smtClean="0"/>
              <a:t>FIPS</a:t>
            </a:r>
            <a:r>
              <a:rPr lang="en-US" altLang="zh-CN" sz="1400" dirty="0" smtClean="0"/>
              <a:t> 199, </a:t>
            </a:r>
            <a:r>
              <a:rPr lang="en-US" altLang="zh-CN" sz="1400" dirty="0" err="1" smtClean="0"/>
              <a:t>FIPS</a:t>
            </a:r>
            <a:r>
              <a:rPr lang="en-US" altLang="zh-CN" sz="1400" dirty="0" smtClean="0"/>
              <a:t> 200</a:t>
            </a:r>
          </a:p>
          <a:p>
            <a:r>
              <a:rPr lang="en-US" altLang="zh-CN" sz="1400" dirty="0" smtClean="0"/>
              <a:t>2</a:t>
            </a:r>
            <a:r>
              <a:rPr lang="zh-CN" altLang="en-US" sz="1400" dirty="0" smtClean="0"/>
              <a:t>）</a:t>
            </a:r>
            <a:r>
              <a:rPr lang="en-US" altLang="zh-CN" sz="1400" dirty="0" err="1" smtClean="0"/>
              <a:t>SP</a:t>
            </a:r>
            <a:r>
              <a:rPr lang="en-US" altLang="zh-CN" sz="1400" dirty="0" smtClean="0"/>
              <a:t> 800-60 </a:t>
            </a:r>
            <a:r>
              <a:rPr lang="en-US" altLang="zh-CN" sz="1400" dirty="0" err="1" smtClean="0"/>
              <a:t>vol1</a:t>
            </a:r>
            <a:r>
              <a:rPr lang="en-US" altLang="zh-CN" sz="1400" dirty="0" smtClean="0"/>
              <a:t>, </a:t>
            </a:r>
            <a:r>
              <a:rPr lang="en-US" altLang="zh-CN" sz="1400" dirty="0" err="1" smtClean="0"/>
              <a:t>vol2</a:t>
            </a:r>
            <a:endParaRPr lang="en-US" altLang="zh-CN" sz="1400" dirty="0" smtClean="0"/>
          </a:p>
          <a:p>
            <a:r>
              <a:rPr lang="en-US" altLang="zh-CN" sz="1400" dirty="0" smtClean="0"/>
              <a:t>3</a:t>
            </a:r>
            <a:r>
              <a:rPr lang="zh-CN" altLang="en-US" sz="1400" dirty="0" smtClean="0"/>
              <a:t>）</a:t>
            </a:r>
            <a:r>
              <a:rPr lang="en-US" altLang="zh-CN" sz="1400" dirty="0" smtClean="0"/>
              <a:t>GB/T 20984-2007 </a:t>
            </a:r>
            <a:r>
              <a:rPr lang="zh-CN" altLang="en-US" sz="1400" dirty="0" smtClean="0"/>
              <a:t>信息安全技术 信息安全风险评估规范</a:t>
            </a:r>
            <a:endParaRPr lang="en-US" altLang="zh-CN" sz="1400" dirty="0" smtClean="0"/>
          </a:p>
          <a:p>
            <a:r>
              <a:rPr lang="en-US" altLang="zh-CN" sz="1400" dirty="0" smtClean="0"/>
              <a:t>4</a:t>
            </a:r>
            <a:r>
              <a:rPr lang="zh-CN" altLang="en-US" sz="1400" dirty="0" smtClean="0"/>
              <a:t>）</a:t>
            </a:r>
            <a:r>
              <a:rPr lang="en-US" altLang="zh-CN" sz="1400" dirty="0"/>
              <a:t>《</a:t>
            </a:r>
            <a:r>
              <a:rPr lang="zh-CN" altLang="en-US" sz="1400" dirty="0"/>
              <a:t>保护联邦政府电信与自动信息系统中敏感但非保密信息的国家政策</a:t>
            </a:r>
            <a:r>
              <a:rPr lang="en-US" altLang="zh-CN" sz="1400" dirty="0" smtClean="0"/>
              <a:t>》</a:t>
            </a:r>
          </a:p>
          <a:p>
            <a:r>
              <a:rPr lang="en-US" altLang="zh-CN" sz="1400" dirty="0" smtClean="0"/>
              <a:t>5</a:t>
            </a:r>
            <a:r>
              <a:rPr lang="zh-CN" altLang="en-US" sz="1400" dirty="0" smtClean="0"/>
              <a:t>）美国</a:t>
            </a:r>
            <a:r>
              <a:rPr lang="en-US" altLang="zh-CN" sz="1400" dirty="0" smtClean="0"/>
              <a:t>《</a:t>
            </a:r>
            <a:r>
              <a:rPr lang="zh-CN" altLang="en-US" sz="1400" dirty="0" smtClean="0"/>
              <a:t>计算机安全法</a:t>
            </a:r>
            <a:r>
              <a:rPr lang="en-US" altLang="zh-CN" sz="1400" dirty="0" smtClean="0"/>
              <a:t>》</a:t>
            </a:r>
          </a:p>
          <a:p>
            <a:r>
              <a:rPr lang="en-US" altLang="zh-CN" sz="1400" dirty="0" smtClean="0"/>
              <a:t>6</a:t>
            </a:r>
            <a:r>
              <a:rPr lang="zh-CN" altLang="en-US" sz="1400" dirty="0" smtClean="0"/>
              <a:t>）我国各地发发布的政府令等，如广州市</a:t>
            </a:r>
            <a:r>
              <a:rPr lang="en-US" altLang="zh-CN" sz="1400" dirty="0" smtClean="0"/>
              <a:t>2001</a:t>
            </a:r>
            <a:r>
              <a:rPr lang="zh-CN" altLang="en-US" sz="1400" dirty="0" smtClean="0"/>
              <a:t>年</a:t>
            </a:r>
            <a:r>
              <a:rPr lang="en-US" altLang="zh-CN" sz="1400" dirty="0" smtClean="0"/>
              <a:t>8</a:t>
            </a:r>
            <a:r>
              <a:rPr lang="zh-CN" altLang="en-US" sz="1400" dirty="0" smtClean="0"/>
              <a:t>月</a:t>
            </a:r>
            <a:r>
              <a:rPr lang="en-US" altLang="zh-CN" sz="1400" dirty="0" smtClean="0"/>
              <a:t>14</a:t>
            </a:r>
            <a:r>
              <a:rPr lang="zh-CN" altLang="en-US" sz="1400" dirty="0" smtClean="0"/>
              <a:t>日发布的第</a:t>
            </a:r>
            <a:r>
              <a:rPr lang="en-US" altLang="zh-CN" sz="1400" dirty="0" smtClean="0"/>
              <a:t>16</a:t>
            </a:r>
            <a:r>
              <a:rPr lang="zh-CN" altLang="en-US" sz="1400" dirty="0" smtClean="0"/>
              <a:t>号政府令</a:t>
            </a:r>
            <a:endParaRPr lang="en-US" altLang="zh-CN" sz="1400" dirty="0" smtClean="0"/>
          </a:p>
          <a:p>
            <a:r>
              <a:rPr lang="en-US" altLang="zh-CN" sz="1400" dirty="0" smtClean="0"/>
              <a:t>7</a:t>
            </a:r>
            <a:r>
              <a:rPr lang="zh-CN" altLang="en-US" sz="1400" dirty="0" smtClean="0"/>
              <a:t>）</a:t>
            </a:r>
            <a:r>
              <a:rPr lang="en-US" altLang="zh-CN" sz="1400" dirty="0" smtClean="0"/>
              <a:t>......</a:t>
            </a:r>
            <a:endParaRPr lang="zh-CN" altLang="en-US" sz="1400" dirty="0"/>
          </a:p>
        </p:txBody>
      </p:sp>
      <p:sp>
        <p:nvSpPr>
          <p:cNvPr id="8" name="流程图: 文档 7"/>
          <p:cNvSpPr/>
          <p:nvPr/>
        </p:nvSpPr>
        <p:spPr>
          <a:xfrm>
            <a:off x="4300290" y="4509120"/>
            <a:ext cx="4736206" cy="1239217"/>
          </a:xfrm>
          <a:prstGeom prst="flowChartDocument">
            <a:avLst/>
          </a:prstGeom>
        </p:spPr>
        <p:style>
          <a:lnRef idx="2">
            <a:schemeClr val="accent4"/>
          </a:lnRef>
          <a:fillRef idx="1">
            <a:schemeClr val="lt1"/>
          </a:fillRef>
          <a:effectRef idx="0">
            <a:schemeClr val="accent4"/>
          </a:effectRef>
          <a:fontRef idx="minor">
            <a:schemeClr val="dk1"/>
          </a:fontRef>
        </p:style>
        <p:txBody>
          <a:bodyPr rtlCol="0" anchor="ctr"/>
          <a:lstStyle/>
          <a:p>
            <a:r>
              <a:rPr lang="zh-CN" altLang="en-US" dirty="0" smtClean="0"/>
              <a:t>参考资料：</a:t>
            </a:r>
            <a:endParaRPr lang="en-US" altLang="zh-CN" dirty="0" smtClean="0"/>
          </a:p>
          <a:p>
            <a:r>
              <a:rPr lang="en-US" altLang="zh-CN" sz="1400" dirty="0" smtClean="0"/>
              <a:t>1</a:t>
            </a:r>
            <a:r>
              <a:rPr lang="zh-CN" altLang="en-US" sz="1400" dirty="0" smtClean="0"/>
              <a:t>）</a:t>
            </a:r>
            <a:r>
              <a:rPr lang="en-US" altLang="zh-CN" sz="1400" dirty="0" smtClean="0"/>
              <a:t>《</a:t>
            </a:r>
            <a:r>
              <a:rPr lang="zh-CN" altLang="en-US" sz="1400" dirty="0" smtClean="0"/>
              <a:t>中华人民共和国政府信息公开条例</a:t>
            </a:r>
            <a:r>
              <a:rPr lang="en-US" altLang="zh-CN" sz="1400" dirty="0" smtClean="0"/>
              <a:t>》</a:t>
            </a:r>
          </a:p>
        </p:txBody>
      </p:sp>
      <p:sp>
        <p:nvSpPr>
          <p:cNvPr id="9" name="右箭头 8"/>
          <p:cNvSpPr/>
          <p:nvPr/>
        </p:nvSpPr>
        <p:spPr>
          <a:xfrm flipH="1">
            <a:off x="3662725" y="4894534"/>
            <a:ext cx="448370" cy="3076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375169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3"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1+#ppt_w/2"/>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1+#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分类政府业务（</a:t>
            </a:r>
            <a:r>
              <a:rPr lang="en-US" altLang="zh-CN" dirty="0" smtClean="0"/>
              <a:t>P47</a:t>
            </a:r>
            <a:r>
              <a:rPr lang="zh-CN" altLang="en-US" dirty="0" smtClean="0"/>
              <a:t>）</a:t>
            </a:r>
            <a:endParaRPr lang="zh-CN" altLang="en-US" dirty="0"/>
          </a:p>
        </p:txBody>
      </p:sp>
      <p:sp>
        <p:nvSpPr>
          <p:cNvPr id="3" name="内容占位符 2"/>
          <p:cNvSpPr>
            <a:spLocks noGrp="1"/>
          </p:cNvSpPr>
          <p:nvPr>
            <p:ph idx="1"/>
          </p:nvPr>
        </p:nvSpPr>
        <p:spPr>
          <a:xfrm>
            <a:off x="247328" y="1458118"/>
            <a:ext cx="8573144" cy="4779193"/>
          </a:xfrm>
        </p:spPr>
        <p:txBody>
          <a:bodyPr/>
          <a:lstStyle/>
          <a:p>
            <a:pPr>
              <a:lnSpc>
                <a:spcPct val="150000"/>
              </a:lnSpc>
            </a:pPr>
            <a:r>
              <a:rPr lang="zh-CN" altLang="zh-CN" dirty="0"/>
              <a:t>确定了信息类型后，还需要对承载相关信息的业务进行</a:t>
            </a:r>
            <a:r>
              <a:rPr lang="zh-CN" altLang="zh-CN" dirty="0" smtClean="0"/>
              <a:t>分类</a:t>
            </a:r>
            <a:endParaRPr lang="en-US" altLang="zh-CN" dirty="0" smtClean="0"/>
          </a:p>
          <a:p>
            <a:pPr>
              <a:lnSpc>
                <a:spcPct val="150000"/>
              </a:lnSpc>
            </a:pPr>
            <a:r>
              <a:rPr lang="zh-CN" altLang="zh-CN" dirty="0" smtClean="0"/>
              <a:t>根据</a:t>
            </a:r>
            <a:r>
              <a:rPr lang="zh-CN" altLang="zh-CN" dirty="0"/>
              <a:t>业务</a:t>
            </a:r>
            <a:r>
              <a:rPr lang="zh-CN" altLang="zh-CN" dirty="0">
                <a:solidFill>
                  <a:srgbClr val="FF0000"/>
                </a:solidFill>
              </a:rPr>
              <a:t>不能正常开展</a:t>
            </a:r>
            <a:r>
              <a:rPr lang="zh-CN" altLang="zh-CN" dirty="0"/>
              <a:t>时可能造成的</a:t>
            </a:r>
            <a:r>
              <a:rPr lang="zh-CN" altLang="zh-CN" dirty="0">
                <a:solidFill>
                  <a:srgbClr val="FF0000"/>
                </a:solidFill>
              </a:rPr>
              <a:t>影响范围</a:t>
            </a:r>
            <a:r>
              <a:rPr lang="zh-CN" altLang="zh-CN" dirty="0"/>
              <a:t>和</a:t>
            </a:r>
            <a:r>
              <a:rPr lang="zh-CN" altLang="zh-CN" dirty="0">
                <a:solidFill>
                  <a:srgbClr val="FF0000"/>
                </a:solidFill>
              </a:rPr>
              <a:t>程度</a:t>
            </a:r>
            <a:r>
              <a:rPr lang="zh-CN" altLang="zh-CN" dirty="0"/>
              <a:t>，本标准将政府业务划分</a:t>
            </a:r>
            <a:r>
              <a:rPr lang="zh-CN" altLang="zh-CN" dirty="0" smtClean="0"/>
              <a:t>为</a:t>
            </a:r>
            <a:r>
              <a:rPr lang="zh-CN" altLang="en-US" dirty="0" smtClean="0"/>
              <a:t>：</a:t>
            </a:r>
            <a:endParaRPr lang="en-US" altLang="zh-CN" b="1" dirty="0" smtClean="0"/>
          </a:p>
          <a:p>
            <a:pPr lvl="1">
              <a:lnSpc>
                <a:spcPct val="150000"/>
              </a:lnSpc>
            </a:pPr>
            <a:r>
              <a:rPr lang="zh-CN" altLang="en-US" dirty="0" smtClean="0"/>
              <a:t>一般业务</a:t>
            </a:r>
            <a:endParaRPr lang="en-US" altLang="zh-CN" dirty="0" smtClean="0"/>
          </a:p>
          <a:p>
            <a:pPr lvl="1">
              <a:lnSpc>
                <a:spcPct val="150000"/>
              </a:lnSpc>
            </a:pPr>
            <a:r>
              <a:rPr lang="zh-CN" altLang="en-US" dirty="0" smtClean="0"/>
              <a:t>重要业务</a:t>
            </a:r>
            <a:endParaRPr lang="en-US" altLang="zh-CN" dirty="0" smtClean="0"/>
          </a:p>
          <a:p>
            <a:pPr lvl="1">
              <a:lnSpc>
                <a:spcPct val="150000"/>
              </a:lnSpc>
            </a:pPr>
            <a:r>
              <a:rPr lang="zh-CN" altLang="en-US" dirty="0" smtClean="0"/>
              <a:t>关键业务</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67</a:t>
            </a:fld>
            <a:endParaRPr lang="en-US" altLang="en-US" dirty="0"/>
          </a:p>
        </p:txBody>
      </p:sp>
    </p:spTree>
    <p:extLst>
      <p:ext uri="{BB962C8B-B14F-4D97-AF65-F5344CB8AC3E}">
        <p14:creationId xmlns:p14="http://schemas.microsoft.com/office/powerpoint/2010/main" val="252818063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一般业务</a:t>
            </a:r>
            <a:endParaRPr lang="zh-CN" altLang="en-US" dirty="0"/>
          </a:p>
        </p:txBody>
      </p:sp>
      <p:sp>
        <p:nvSpPr>
          <p:cNvPr id="3" name="内容占位符 2"/>
          <p:cNvSpPr>
            <a:spLocks noGrp="1"/>
          </p:cNvSpPr>
          <p:nvPr>
            <p:ph idx="1"/>
          </p:nvPr>
        </p:nvSpPr>
        <p:spPr/>
        <p:txBody>
          <a:bodyPr/>
          <a:lstStyle/>
          <a:p>
            <a:pPr>
              <a:lnSpc>
                <a:spcPct val="150000"/>
              </a:lnSpc>
            </a:pPr>
            <a:r>
              <a:rPr lang="zh-CN" altLang="zh-CN" dirty="0"/>
              <a:t>一般业务出现短期服务中断或无响应</a:t>
            </a:r>
            <a:r>
              <a:rPr lang="zh-CN" altLang="zh-CN" dirty="0">
                <a:solidFill>
                  <a:srgbClr val="FF0000"/>
                </a:solidFill>
              </a:rPr>
              <a:t>不会影响</a:t>
            </a:r>
            <a:r>
              <a:rPr lang="zh-CN" altLang="zh-CN" dirty="0"/>
              <a:t>政府部门的</a:t>
            </a:r>
            <a:r>
              <a:rPr lang="zh-CN" altLang="zh-CN" dirty="0">
                <a:solidFill>
                  <a:srgbClr val="FF0000"/>
                </a:solidFill>
              </a:rPr>
              <a:t>核心任务</a:t>
            </a:r>
            <a:r>
              <a:rPr lang="zh-CN" altLang="zh-CN" dirty="0"/>
              <a:t>，对公众的日常工作与生活造成的</a:t>
            </a:r>
            <a:r>
              <a:rPr lang="zh-CN" altLang="zh-CN" dirty="0">
                <a:solidFill>
                  <a:srgbClr val="FF0000"/>
                </a:solidFill>
              </a:rPr>
              <a:t>影响范围、程度有限</a:t>
            </a:r>
            <a:r>
              <a:rPr lang="zh-CN" altLang="zh-CN" dirty="0"/>
              <a:t>。</a:t>
            </a:r>
          </a:p>
          <a:p>
            <a:pPr>
              <a:lnSpc>
                <a:spcPct val="150000"/>
              </a:lnSpc>
            </a:pPr>
            <a:r>
              <a:rPr lang="zh-CN" altLang="zh-CN" dirty="0"/>
              <a:t>通常政府部门、社会公众对一般业务中断的容忍度以</a:t>
            </a:r>
            <a:r>
              <a:rPr lang="zh-CN" altLang="zh-CN" b="1" dirty="0">
                <a:solidFill>
                  <a:srgbClr val="FF0000"/>
                </a:solidFill>
              </a:rPr>
              <a:t>天</a:t>
            </a:r>
            <a:r>
              <a:rPr lang="zh-CN" altLang="zh-CN" dirty="0"/>
              <a:t>为单位衡量。</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68</a:t>
            </a:fld>
            <a:endParaRPr lang="en-US" altLang="en-US" dirty="0"/>
          </a:p>
        </p:txBody>
      </p:sp>
    </p:spTree>
    <p:extLst>
      <p:ext uri="{BB962C8B-B14F-4D97-AF65-F5344CB8AC3E}">
        <p14:creationId xmlns:p14="http://schemas.microsoft.com/office/powerpoint/2010/main" val="219746408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重要</a:t>
            </a:r>
            <a:r>
              <a:rPr lang="zh-CN" altLang="zh-CN" dirty="0" smtClean="0"/>
              <a:t>业务</a:t>
            </a:r>
            <a:endParaRPr lang="zh-CN" altLang="en-US" dirty="0"/>
          </a:p>
        </p:txBody>
      </p:sp>
      <p:sp>
        <p:nvSpPr>
          <p:cNvPr id="3" name="内容占位符 2"/>
          <p:cNvSpPr>
            <a:spLocks noGrp="1"/>
          </p:cNvSpPr>
          <p:nvPr>
            <p:ph idx="1"/>
          </p:nvPr>
        </p:nvSpPr>
        <p:spPr>
          <a:xfrm>
            <a:off x="153988" y="1332389"/>
            <a:ext cx="8823771" cy="4896544"/>
          </a:xfrm>
        </p:spPr>
        <p:txBody>
          <a:bodyPr/>
          <a:lstStyle/>
          <a:p>
            <a:pPr>
              <a:lnSpc>
                <a:spcPts val="3500"/>
              </a:lnSpc>
            </a:pPr>
            <a:r>
              <a:rPr lang="zh-CN" altLang="zh-CN" dirty="0"/>
              <a:t>重要业务一旦受到干扰或停顿，会对政府决策和运转、对公服务产生</a:t>
            </a:r>
            <a:r>
              <a:rPr lang="zh-CN" altLang="zh-CN" dirty="0">
                <a:solidFill>
                  <a:srgbClr val="FF0000"/>
                </a:solidFill>
              </a:rPr>
              <a:t>较大影响</a:t>
            </a:r>
            <a:r>
              <a:rPr lang="zh-CN" altLang="zh-CN" dirty="0"/>
              <a:t>，在一定范围内影响公众的工作生活，造成财产损失，引发少数人对政府的不满情绪。此类业务出现问题，造成的</a:t>
            </a:r>
            <a:r>
              <a:rPr lang="zh-CN" altLang="zh-CN" dirty="0">
                <a:solidFill>
                  <a:srgbClr val="FF0000"/>
                </a:solidFill>
              </a:rPr>
              <a:t>影响范围、程度较大</a:t>
            </a:r>
            <a:r>
              <a:rPr lang="zh-CN" altLang="zh-CN" dirty="0"/>
              <a:t>。</a:t>
            </a:r>
          </a:p>
          <a:p>
            <a:pPr>
              <a:lnSpc>
                <a:spcPts val="3500"/>
              </a:lnSpc>
            </a:pPr>
            <a:r>
              <a:rPr lang="zh-CN" altLang="zh-CN" dirty="0"/>
              <a:t>满足以下条件</a:t>
            </a:r>
            <a:r>
              <a:rPr lang="zh-CN" altLang="zh-CN" dirty="0">
                <a:solidFill>
                  <a:srgbClr val="FF0000"/>
                </a:solidFill>
              </a:rPr>
              <a:t>之一</a:t>
            </a:r>
            <a:r>
              <a:rPr lang="zh-CN" altLang="zh-CN" dirty="0"/>
              <a:t>的业务可被认为是重要业务：</a:t>
            </a:r>
          </a:p>
          <a:p>
            <a:pPr lvl="1">
              <a:lnSpc>
                <a:spcPts val="3500"/>
              </a:lnSpc>
            </a:pPr>
            <a:r>
              <a:rPr lang="zh-CN" altLang="zh-CN" dirty="0"/>
              <a:t>——政府部门对业务中断的容忍程度小于</a:t>
            </a:r>
            <a:r>
              <a:rPr lang="en-US" altLang="zh-CN" dirty="0"/>
              <a:t>24h</a:t>
            </a:r>
            <a:r>
              <a:rPr lang="zh-CN" altLang="zh-CN" dirty="0"/>
              <a:t>；</a:t>
            </a:r>
          </a:p>
          <a:p>
            <a:pPr lvl="1">
              <a:lnSpc>
                <a:spcPts val="3500"/>
              </a:lnSpc>
            </a:pPr>
            <a:r>
              <a:rPr lang="zh-CN" altLang="zh-CN" dirty="0"/>
              <a:t>——业务系统的服务对象超过</a:t>
            </a:r>
            <a:r>
              <a:rPr lang="en-US" altLang="zh-CN" dirty="0"/>
              <a:t>10</a:t>
            </a:r>
            <a:r>
              <a:rPr lang="zh-CN" altLang="zh-CN" dirty="0"/>
              <a:t>万用户；</a:t>
            </a:r>
          </a:p>
          <a:p>
            <a:pPr lvl="1">
              <a:lnSpc>
                <a:spcPts val="3500"/>
              </a:lnSpc>
            </a:pPr>
            <a:r>
              <a:rPr lang="zh-CN" altLang="zh-CN" dirty="0"/>
              <a:t>——信息发布网站的访问量超过每天</a:t>
            </a:r>
            <a:r>
              <a:rPr lang="en-US" altLang="zh-CN" dirty="0"/>
              <a:t>500</a:t>
            </a:r>
            <a:r>
              <a:rPr lang="zh-CN" altLang="zh-CN" dirty="0"/>
              <a:t>万人次；</a:t>
            </a:r>
          </a:p>
          <a:p>
            <a:pPr lvl="1">
              <a:lnSpc>
                <a:spcPts val="3500"/>
              </a:lnSpc>
            </a:pPr>
            <a:r>
              <a:rPr lang="zh-CN" altLang="zh-CN" dirty="0"/>
              <a:t>——出现安全事件造成</a:t>
            </a:r>
            <a:r>
              <a:rPr lang="en-US" altLang="zh-CN" dirty="0"/>
              <a:t>100</a:t>
            </a:r>
            <a:r>
              <a:rPr lang="zh-CN" altLang="zh-CN" dirty="0"/>
              <a:t>万元以上经济损失；</a:t>
            </a:r>
          </a:p>
          <a:p>
            <a:pPr lvl="1">
              <a:lnSpc>
                <a:spcPts val="3500"/>
              </a:lnSpc>
            </a:pPr>
            <a:r>
              <a:rPr lang="zh-CN" altLang="zh-CN" dirty="0"/>
              <a:t>——出现问题后可能造成其他较大危害。</a:t>
            </a:r>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69</a:t>
            </a:fld>
            <a:endParaRPr lang="en-US" altLang="en-US" dirty="0"/>
          </a:p>
        </p:txBody>
      </p:sp>
    </p:spTree>
    <p:extLst>
      <p:ext uri="{BB962C8B-B14F-4D97-AF65-F5344CB8AC3E}">
        <p14:creationId xmlns:p14="http://schemas.microsoft.com/office/powerpoint/2010/main" val="22668481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云计算的</a:t>
            </a:r>
            <a:r>
              <a:rPr lang="zh-CN" altLang="en-US" sz="2800" dirty="0" smtClean="0"/>
              <a:t>定义：（</a:t>
            </a:r>
            <a:r>
              <a:rPr lang="en-US" altLang="zh-CN" sz="2800" dirty="0" smtClean="0"/>
              <a:t>P6</a:t>
            </a:r>
            <a:r>
              <a:rPr lang="zh-CN" altLang="en-US" sz="2800" dirty="0" smtClean="0"/>
              <a:t>）</a:t>
            </a:r>
            <a:r>
              <a:rPr lang="en-US" altLang="zh-CN" sz="2800" dirty="0"/>
              <a:t/>
            </a:r>
            <a:br>
              <a:rPr lang="en-US" altLang="zh-CN" sz="2800" dirty="0"/>
            </a:br>
            <a:endParaRPr lang="zh-CN" altLang="en-US" sz="2800" dirty="0"/>
          </a:p>
        </p:txBody>
      </p:sp>
      <p:sp>
        <p:nvSpPr>
          <p:cNvPr id="3" name="内容占位符 2"/>
          <p:cNvSpPr>
            <a:spLocks noGrp="1"/>
          </p:cNvSpPr>
          <p:nvPr>
            <p:ph idx="1"/>
          </p:nvPr>
        </p:nvSpPr>
        <p:spPr>
          <a:xfrm>
            <a:off x="212725" y="1772816"/>
            <a:ext cx="8397875" cy="2952328"/>
          </a:xfrm>
        </p:spPr>
        <p:txBody>
          <a:bodyPr/>
          <a:lstStyle/>
          <a:p>
            <a:pPr>
              <a:lnSpc>
                <a:spcPts val="3800"/>
              </a:lnSpc>
            </a:pPr>
            <a:r>
              <a:rPr lang="zh-CN" altLang="en-US" sz="2800" b="0" dirty="0" smtClean="0"/>
              <a:t>我们的定义：</a:t>
            </a:r>
            <a:r>
              <a:rPr lang="zh-CN" altLang="zh-CN" sz="2400" b="0" dirty="0" smtClean="0">
                <a:solidFill>
                  <a:srgbClr val="002060"/>
                </a:solidFill>
                <a:latin typeface="宋体" panose="02010600030101010101" pitchFamily="2" charset="-122"/>
                <a:ea typeface="宋体" panose="02010600030101010101" pitchFamily="2" charset="-122"/>
              </a:rPr>
              <a:t>通过</a:t>
            </a:r>
            <a:r>
              <a:rPr lang="zh-CN" altLang="zh-CN" sz="2400" b="0" dirty="0">
                <a:solidFill>
                  <a:srgbClr val="002060"/>
                </a:solidFill>
                <a:latin typeface="宋体" panose="02010600030101010101" pitchFamily="2" charset="-122"/>
                <a:ea typeface="宋体" panose="02010600030101010101" pitchFamily="2" charset="-122"/>
              </a:rPr>
              <a:t>网络访问可扩展的、灵活的物理或虚拟共享</a:t>
            </a:r>
            <a:r>
              <a:rPr lang="zh-CN" altLang="zh-CN" dirty="0" smtClean="0">
                <a:solidFill>
                  <a:srgbClr val="002060"/>
                </a:solidFill>
                <a:latin typeface="宋体" panose="02010600030101010101" pitchFamily="2" charset="-122"/>
                <a:ea typeface="宋体" panose="02010600030101010101" pitchFamily="2" charset="-122"/>
              </a:rPr>
              <a:t>资源池</a:t>
            </a:r>
            <a:r>
              <a:rPr lang="zh-CN" altLang="en-US" dirty="0" smtClean="0">
                <a:solidFill>
                  <a:srgbClr val="002060"/>
                </a:solidFill>
                <a:latin typeface="宋体" panose="02010600030101010101" pitchFamily="2" charset="-122"/>
                <a:ea typeface="宋体" panose="02010600030101010101" pitchFamily="2" charset="-122"/>
              </a:rPr>
              <a:t>，并</a:t>
            </a:r>
            <a:r>
              <a:rPr lang="zh-CN" altLang="zh-CN" dirty="0" smtClean="0">
                <a:solidFill>
                  <a:srgbClr val="002060"/>
                </a:solidFill>
                <a:latin typeface="宋体" panose="02010600030101010101" pitchFamily="2" charset="-122"/>
                <a:ea typeface="宋体" panose="02010600030101010101" pitchFamily="2" charset="-122"/>
              </a:rPr>
              <a:t>按</a:t>
            </a:r>
            <a:r>
              <a:rPr lang="zh-CN" altLang="zh-CN" dirty="0">
                <a:solidFill>
                  <a:srgbClr val="002060"/>
                </a:solidFill>
                <a:latin typeface="宋体" panose="02010600030101010101" pitchFamily="2" charset="-122"/>
                <a:ea typeface="宋体" panose="02010600030101010101" pitchFamily="2" charset="-122"/>
              </a:rPr>
              <a:t>需自助获取、管理资源</a:t>
            </a:r>
            <a:r>
              <a:rPr lang="zh-CN" altLang="zh-CN" dirty="0" smtClean="0">
                <a:solidFill>
                  <a:srgbClr val="002060"/>
                </a:solidFill>
                <a:latin typeface="宋体" panose="02010600030101010101" pitchFamily="2" charset="-122"/>
                <a:ea typeface="宋体" panose="02010600030101010101" pitchFamily="2" charset="-122"/>
              </a:rPr>
              <a:t>的</a:t>
            </a:r>
            <a:r>
              <a:rPr lang="zh-CN" altLang="zh-CN" sz="2400" b="0" dirty="0" smtClean="0">
                <a:solidFill>
                  <a:srgbClr val="002060"/>
                </a:solidFill>
                <a:latin typeface="宋体" panose="02010600030101010101" pitchFamily="2" charset="-122"/>
                <a:ea typeface="宋体" panose="02010600030101010101" pitchFamily="2" charset="-122"/>
              </a:rPr>
              <a:t>模式</a:t>
            </a:r>
            <a:r>
              <a:rPr lang="zh-CN" altLang="zh-CN" sz="2400" b="0" dirty="0">
                <a:solidFill>
                  <a:srgbClr val="002060"/>
                </a:solidFill>
                <a:latin typeface="宋体" panose="02010600030101010101" pitchFamily="2" charset="-122"/>
                <a:ea typeface="宋体" panose="02010600030101010101" pitchFamily="2" charset="-122"/>
              </a:rPr>
              <a:t>。</a:t>
            </a:r>
          </a:p>
          <a:p>
            <a:pPr marL="348853" lvl="1" indent="0">
              <a:lnSpc>
                <a:spcPts val="3800"/>
              </a:lnSpc>
              <a:buNone/>
            </a:pPr>
            <a:r>
              <a:rPr lang="zh-CN" altLang="zh-CN" sz="2400" dirty="0">
                <a:solidFill>
                  <a:srgbClr val="002060"/>
                </a:solidFill>
                <a:latin typeface="宋体" panose="02010600030101010101" pitchFamily="2" charset="-122"/>
                <a:ea typeface="宋体" panose="02010600030101010101" pitchFamily="2" charset="-122"/>
              </a:rPr>
              <a:t>注：资源实例包括服务器、操作系统、网络、软件、应用和存储设备等。</a:t>
            </a:r>
            <a:endParaRPr lang="en-US" altLang="zh-CN" sz="2400" dirty="0" smtClean="0">
              <a:solidFill>
                <a:srgbClr val="002060"/>
              </a:solidFill>
              <a:latin typeface="宋体" panose="02010600030101010101" pitchFamily="2" charset="-122"/>
              <a:ea typeface="宋体" panose="02010600030101010101" pitchFamily="2" charset="-122"/>
            </a:endParaRPr>
          </a:p>
          <a:p>
            <a:pPr marL="0" indent="0">
              <a:lnSpc>
                <a:spcPts val="3800"/>
              </a:lnSpc>
              <a:buNone/>
            </a:pPr>
            <a:r>
              <a:rPr lang="en-US" altLang="zh-CN" sz="2800" dirty="0" smtClean="0"/>
              <a:t>    </a:t>
            </a:r>
            <a:endParaRPr lang="en-US" altLang="zh-CN" dirty="0"/>
          </a:p>
        </p:txBody>
      </p:sp>
      <p:pic>
        <p:nvPicPr>
          <p:cNvPr id="4" name="Picture 1"/>
          <p:cNvPicPr>
            <a:picLocks noChangeAspect="1" noChangeArrowheads="1"/>
          </p:cNvPicPr>
          <p:nvPr/>
        </p:nvPicPr>
        <p:blipFill>
          <a:blip r:embed="rId3" cstate="print"/>
          <a:srcRect/>
          <a:stretch>
            <a:fillRect/>
          </a:stretch>
        </p:blipFill>
        <p:spPr bwMode="auto">
          <a:xfrm>
            <a:off x="7314521" y="4332452"/>
            <a:ext cx="1296079" cy="1295607"/>
          </a:xfrm>
          <a:prstGeom prst="rect">
            <a:avLst/>
          </a:prstGeom>
          <a:noFill/>
          <a:ln w="9525">
            <a:noFill/>
            <a:round/>
            <a:headEnd/>
            <a:tailEnd/>
          </a:ln>
          <a:effectLst/>
        </p:spPr>
      </p:pic>
      <p:sp>
        <p:nvSpPr>
          <p:cNvPr id="5" name="AutoShape 8"/>
          <p:cNvSpPr>
            <a:spLocks noChangeArrowheads="1"/>
          </p:cNvSpPr>
          <p:nvPr/>
        </p:nvSpPr>
        <p:spPr bwMode="auto">
          <a:xfrm>
            <a:off x="896048" y="4648892"/>
            <a:ext cx="6812601" cy="977679"/>
          </a:xfrm>
          <a:prstGeom prst="wedgeEllipseCallout">
            <a:avLst>
              <a:gd name="adj1" fmla="val 52352"/>
              <a:gd name="adj2" fmla="val 26194"/>
            </a:avLst>
          </a:prstGeom>
          <a:solidFill>
            <a:srgbClr val="FFFFFF"/>
          </a:solidFill>
          <a:ln w="9360">
            <a:solidFill>
              <a:srgbClr val="000000"/>
            </a:solidFill>
            <a:round/>
            <a:headEnd/>
            <a:tailEnd/>
          </a:ln>
          <a:effectLst/>
        </p:spPr>
        <p:txBody>
          <a:bodyPr wrap="none" lIns="80991" tIns="40496" rIns="80991" bIns="40496" anchor="ctr"/>
          <a:lstStyle/>
          <a:p>
            <a:pPr algn="ct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400" dirty="0" smtClean="0">
                <a:solidFill>
                  <a:srgbClr val="FF0000"/>
                </a:solidFill>
                <a:latin typeface="Arial Black" pitchFamily="32" charset="0"/>
              </a:rPr>
              <a:t>云计算定义可简单地总结为：</a:t>
            </a:r>
            <a:r>
              <a:rPr lang="en-US" sz="2400" dirty="0" smtClean="0">
                <a:solidFill>
                  <a:srgbClr val="FF0000"/>
                </a:solidFill>
                <a:latin typeface="Arial Black" pitchFamily="32" charset="0"/>
              </a:rPr>
              <a:t>5</a:t>
            </a:r>
            <a:r>
              <a:rPr lang="zh-CN" altLang="en-US" sz="2400" dirty="0" smtClean="0">
                <a:solidFill>
                  <a:srgbClr val="FF0000"/>
                </a:solidFill>
                <a:latin typeface="Arial Black" pitchFamily="32" charset="0"/>
              </a:rPr>
              <a:t>、</a:t>
            </a:r>
            <a:r>
              <a:rPr lang="en-US" sz="2400" dirty="0" smtClean="0">
                <a:solidFill>
                  <a:srgbClr val="FF0000"/>
                </a:solidFill>
                <a:latin typeface="Arial Black" pitchFamily="32" charset="0"/>
              </a:rPr>
              <a:t>4</a:t>
            </a:r>
            <a:r>
              <a:rPr lang="zh-CN" altLang="en-US" sz="2400" dirty="0" smtClean="0">
                <a:solidFill>
                  <a:srgbClr val="FF0000"/>
                </a:solidFill>
                <a:latin typeface="Arial Black" pitchFamily="32" charset="0"/>
              </a:rPr>
              <a:t>、</a:t>
            </a:r>
            <a:r>
              <a:rPr lang="en-US" sz="2400" dirty="0" smtClean="0">
                <a:solidFill>
                  <a:srgbClr val="FF0000"/>
                </a:solidFill>
                <a:latin typeface="Arial Black" pitchFamily="32" charset="0"/>
              </a:rPr>
              <a:t>3</a:t>
            </a:r>
            <a:r>
              <a:rPr lang="zh-CN" altLang="en-US" sz="2400" dirty="0" smtClean="0">
                <a:solidFill>
                  <a:srgbClr val="FF0000"/>
                </a:solidFill>
                <a:latin typeface="Arial Black" pitchFamily="32" charset="0"/>
              </a:rPr>
              <a:t>、</a:t>
            </a:r>
            <a:r>
              <a:rPr lang="en-US" sz="2400" dirty="0" smtClean="0">
                <a:solidFill>
                  <a:srgbClr val="FF0000"/>
                </a:solidFill>
                <a:latin typeface="Arial Black" pitchFamily="32" charset="0"/>
              </a:rPr>
              <a:t>2</a:t>
            </a:r>
            <a:r>
              <a:rPr lang="zh-CN" altLang="en-US" sz="2400" dirty="0" smtClean="0">
                <a:solidFill>
                  <a:srgbClr val="FF0000"/>
                </a:solidFill>
                <a:latin typeface="Arial Black" pitchFamily="32" charset="0"/>
              </a:rPr>
              <a:t>、</a:t>
            </a:r>
            <a:r>
              <a:rPr lang="en-US" sz="2400" dirty="0" smtClean="0">
                <a:solidFill>
                  <a:srgbClr val="FF0000"/>
                </a:solidFill>
                <a:latin typeface="Arial Black" pitchFamily="32" charset="0"/>
              </a:rPr>
              <a:t>1</a:t>
            </a:r>
            <a:endParaRPr lang="en-US" sz="2400" dirty="0">
              <a:solidFill>
                <a:srgbClr val="FF0000"/>
              </a:solidFill>
              <a:latin typeface="Arial Black" pitchFamily="32" charset="0"/>
            </a:endParaRPr>
          </a:p>
        </p:txBody>
      </p:sp>
      <p:sp>
        <p:nvSpPr>
          <p:cNvPr id="6" name="灯片编号占位符 5"/>
          <p:cNvSpPr>
            <a:spLocks noGrp="1"/>
          </p:cNvSpPr>
          <p:nvPr>
            <p:ph type="sldNum" sz="quarter" idx="10"/>
          </p:nvPr>
        </p:nvSpPr>
        <p:spPr/>
        <p:txBody>
          <a:bodyPr/>
          <a:lstStyle/>
          <a:p>
            <a:pPr>
              <a:defRPr/>
            </a:pPr>
            <a:fld id="{5D57EEC1-5C37-47EC-80A5-3696AC0408E3}" type="slidenum">
              <a:rPr lang="en-US" altLang="en-US" smtClean="0"/>
              <a:pPr>
                <a:defRPr/>
              </a:pPr>
              <a:t>7</a:t>
            </a:fld>
            <a:endParaRPr lang="en-US" altLang="en-US" dirty="0"/>
          </a:p>
        </p:txBody>
      </p:sp>
    </p:spTree>
    <p:extLst>
      <p:ext uri="{BB962C8B-B14F-4D97-AF65-F5344CB8AC3E}">
        <p14:creationId xmlns:p14="http://schemas.microsoft.com/office/powerpoint/2010/main" val="31205460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关键业务</a:t>
            </a:r>
            <a:endParaRPr lang="zh-CN" altLang="en-US" dirty="0"/>
          </a:p>
        </p:txBody>
      </p:sp>
      <p:sp>
        <p:nvSpPr>
          <p:cNvPr id="3" name="内容占位符 2"/>
          <p:cNvSpPr>
            <a:spLocks noGrp="1"/>
          </p:cNvSpPr>
          <p:nvPr>
            <p:ph idx="1"/>
          </p:nvPr>
        </p:nvSpPr>
        <p:spPr>
          <a:xfrm>
            <a:off x="212725" y="1340768"/>
            <a:ext cx="8728462" cy="4923209"/>
          </a:xfrm>
        </p:spPr>
        <p:txBody>
          <a:bodyPr/>
          <a:lstStyle/>
          <a:p>
            <a:pPr>
              <a:lnSpc>
                <a:spcPct val="150000"/>
              </a:lnSpc>
            </a:pPr>
            <a:r>
              <a:rPr lang="zh-CN" altLang="zh-CN" dirty="0"/>
              <a:t>关键业务一旦受到干扰或停顿，将对政府决策和运转、对公服务产生</a:t>
            </a:r>
            <a:r>
              <a:rPr lang="zh-CN" altLang="zh-CN" dirty="0">
                <a:solidFill>
                  <a:srgbClr val="FF0000"/>
                </a:solidFill>
              </a:rPr>
              <a:t>严重影响</a:t>
            </a:r>
            <a:r>
              <a:rPr lang="zh-CN" altLang="zh-CN" dirty="0"/>
              <a:t>，</a:t>
            </a:r>
            <a:r>
              <a:rPr lang="zh-CN" altLang="zh-CN" dirty="0">
                <a:solidFill>
                  <a:srgbClr val="FF0000"/>
                </a:solidFill>
              </a:rPr>
              <a:t>威胁</a:t>
            </a:r>
            <a:r>
              <a:rPr lang="zh-CN" altLang="zh-CN" dirty="0"/>
              <a:t>国家安全和人民生命财产安全，</a:t>
            </a:r>
            <a:r>
              <a:rPr lang="zh-CN" altLang="zh-CN" dirty="0">
                <a:solidFill>
                  <a:srgbClr val="FF0000"/>
                </a:solidFill>
              </a:rPr>
              <a:t>严重影响</a:t>
            </a:r>
            <a:r>
              <a:rPr lang="zh-CN" altLang="zh-CN" dirty="0"/>
              <a:t>政府声誉，在一定程度上动摇公众对政府的信心。</a:t>
            </a:r>
          </a:p>
          <a:p>
            <a:pPr>
              <a:lnSpc>
                <a:spcPct val="150000"/>
              </a:lnSpc>
            </a:pPr>
            <a:r>
              <a:rPr lang="zh-CN" altLang="zh-CN" dirty="0"/>
              <a:t>满足以下条件</a:t>
            </a:r>
            <a:r>
              <a:rPr lang="zh-CN" altLang="zh-CN" dirty="0">
                <a:solidFill>
                  <a:srgbClr val="FF0000"/>
                </a:solidFill>
              </a:rPr>
              <a:t>之一</a:t>
            </a:r>
            <a:r>
              <a:rPr lang="zh-CN" altLang="zh-CN" dirty="0"/>
              <a:t>的业务可被认为是关键业务：</a:t>
            </a:r>
          </a:p>
          <a:p>
            <a:pPr lvl="1">
              <a:lnSpc>
                <a:spcPct val="150000"/>
              </a:lnSpc>
            </a:pPr>
            <a:r>
              <a:rPr lang="zh-CN" altLang="zh-CN" dirty="0"/>
              <a:t>——政府部门对业务中断的容忍程度小于</a:t>
            </a:r>
            <a:r>
              <a:rPr lang="en-US" altLang="zh-CN" dirty="0"/>
              <a:t>1h</a:t>
            </a:r>
            <a:r>
              <a:rPr lang="zh-CN" altLang="zh-CN" dirty="0"/>
              <a:t>；</a:t>
            </a:r>
          </a:p>
          <a:p>
            <a:pPr lvl="1">
              <a:lnSpc>
                <a:spcPct val="150000"/>
              </a:lnSpc>
            </a:pPr>
            <a:r>
              <a:rPr lang="zh-CN" altLang="zh-CN" dirty="0"/>
              <a:t>——业务系统的服务对象超过</a:t>
            </a:r>
            <a:r>
              <a:rPr lang="en-US" altLang="zh-CN" dirty="0"/>
              <a:t>100</a:t>
            </a:r>
            <a:r>
              <a:rPr lang="zh-CN" altLang="zh-CN" dirty="0"/>
              <a:t>万用户；</a:t>
            </a:r>
          </a:p>
          <a:p>
            <a:pPr lvl="1">
              <a:lnSpc>
                <a:spcPct val="150000"/>
              </a:lnSpc>
            </a:pPr>
            <a:r>
              <a:rPr lang="zh-CN" altLang="zh-CN" dirty="0"/>
              <a:t>——出现安全事件造成</a:t>
            </a:r>
            <a:r>
              <a:rPr lang="en-US" altLang="zh-CN" dirty="0"/>
              <a:t>5000</a:t>
            </a:r>
            <a:r>
              <a:rPr lang="zh-CN" altLang="zh-CN" dirty="0"/>
              <a:t>万元以上经济损失，或危害人身安全；</a:t>
            </a:r>
          </a:p>
          <a:p>
            <a:pPr lvl="1">
              <a:lnSpc>
                <a:spcPct val="150000"/>
              </a:lnSpc>
            </a:pPr>
            <a:r>
              <a:rPr lang="zh-CN" altLang="zh-CN" dirty="0"/>
              <a:t>——出现问题后可能造成其他严重危害。</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70</a:t>
            </a:fld>
            <a:endParaRPr lang="en-US" altLang="en-US" dirty="0"/>
          </a:p>
        </p:txBody>
      </p:sp>
    </p:spTree>
    <p:extLst>
      <p:ext uri="{BB962C8B-B14F-4D97-AF65-F5344CB8AC3E}">
        <p14:creationId xmlns:p14="http://schemas.microsoft.com/office/powerpoint/2010/main" val="159385080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确定采用云计算服务的优先顺序（</a:t>
            </a:r>
            <a:r>
              <a:rPr lang="en-US" altLang="zh-CN" dirty="0" smtClean="0"/>
              <a:t>P48</a:t>
            </a:r>
            <a:r>
              <a:rPr lang="zh-CN" altLang="en-US" dirty="0" smtClean="0"/>
              <a:t>）</a:t>
            </a:r>
            <a:endParaRPr lang="zh-CN" altLang="en-US" dirty="0"/>
          </a:p>
        </p:txBody>
      </p:sp>
      <p:sp>
        <p:nvSpPr>
          <p:cNvPr id="3" name="内容占位符 2"/>
          <p:cNvSpPr>
            <a:spLocks noGrp="1"/>
          </p:cNvSpPr>
          <p:nvPr>
            <p:ph idx="1"/>
          </p:nvPr>
        </p:nvSpPr>
        <p:spPr>
          <a:xfrm>
            <a:off x="457200" y="1524000"/>
            <a:ext cx="8153400" cy="1256928"/>
          </a:xfrm>
        </p:spPr>
        <p:txBody>
          <a:bodyPr/>
          <a:lstStyle/>
          <a:p>
            <a:pPr>
              <a:lnSpc>
                <a:spcPct val="150000"/>
              </a:lnSpc>
            </a:pPr>
            <a:r>
              <a:rPr lang="zh-CN" altLang="en-US" dirty="0" smtClean="0"/>
              <a:t>客户应根据信息和业务的分类初步确定适合使用云计算服务的信息和业务的优先顺序。</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71</a:t>
            </a:fld>
            <a:endParaRPr lang="en-US" altLang="en-US" dirty="0"/>
          </a:p>
        </p:txBody>
      </p:sp>
      <p:pic>
        <p:nvPicPr>
          <p:cNvPr id="5" name="图片 4"/>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752557"/>
            <a:ext cx="5328592" cy="3600400"/>
          </a:xfrm>
          <a:prstGeom prst="rect">
            <a:avLst/>
          </a:prstGeom>
          <a:noFill/>
          <a:ln>
            <a:noFill/>
          </a:ln>
        </p:spPr>
      </p:pic>
    </p:spTree>
    <p:extLst>
      <p:ext uri="{BB962C8B-B14F-4D97-AF65-F5344CB8AC3E}">
        <p14:creationId xmlns:p14="http://schemas.microsoft.com/office/powerpoint/2010/main" val="4251510817"/>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确定安全保护要求（</a:t>
            </a:r>
            <a:r>
              <a:rPr lang="en-US" altLang="zh-CN" dirty="0" smtClean="0"/>
              <a:t>P50</a:t>
            </a:r>
            <a:r>
              <a:rPr lang="zh-CN" altLang="en-US" dirty="0" smtClean="0"/>
              <a:t>）</a:t>
            </a:r>
            <a:endParaRPr lang="zh-CN" altLang="en-US" dirty="0"/>
          </a:p>
        </p:txBody>
      </p:sp>
      <p:sp>
        <p:nvSpPr>
          <p:cNvPr id="3" name="内容占位符 2"/>
          <p:cNvSpPr>
            <a:spLocks noGrp="1"/>
          </p:cNvSpPr>
          <p:nvPr>
            <p:ph idx="1"/>
          </p:nvPr>
        </p:nvSpPr>
        <p:spPr>
          <a:xfrm>
            <a:off x="457200" y="1524000"/>
            <a:ext cx="8153400" cy="1040904"/>
          </a:xfrm>
        </p:spPr>
        <p:txBody>
          <a:bodyPr/>
          <a:lstStyle/>
          <a:p>
            <a:r>
              <a:rPr lang="zh-CN" altLang="en-US" dirty="0" smtClean="0"/>
              <a:t>基本要求具有通用性，由</a:t>
            </a:r>
            <a:r>
              <a:rPr lang="en-US" altLang="zh-CN" dirty="0" smtClean="0">
                <a:solidFill>
                  <a:srgbClr val="FF0000"/>
                </a:solidFill>
              </a:rPr>
              <a:t>《</a:t>
            </a:r>
            <a:r>
              <a:rPr lang="zh-CN" altLang="en-US" dirty="0" smtClean="0">
                <a:solidFill>
                  <a:srgbClr val="FF0000"/>
                </a:solidFill>
              </a:rPr>
              <a:t>信息安全技术 云计算服务安全能力要求</a:t>
            </a:r>
            <a:r>
              <a:rPr lang="en-US" altLang="zh-CN" dirty="0" smtClean="0">
                <a:solidFill>
                  <a:srgbClr val="FF0000"/>
                </a:solidFill>
              </a:rPr>
              <a:t>》</a:t>
            </a:r>
            <a:r>
              <a:rPr lang="zh-CN" altLang="en-US" dirty="0" smtClean="0"/>
              <a:t>给出详细的要求，并统一进行评估。</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72</a:t>
            </a:fld>
            <a:endParaRPr lang="en-US" altLang="en-US" dirty="0"/>
          </a:p>
        </p:txBody>
      </p:sp>
      <p:sp>
        <p:nvSpPr>
          <p:cNvPr id="5" name="Rectangle 2"/>
          <p:cNvSpPr>
            <a:spLocks noChangeArrowheads="1"/>
          </p:cNvSpPr>
          <p:nvPr/>
        </p:nvSpPr>
        <p:spPr bwMode="auto">
          <a:xfrm>
            <a:off x="1187624" y="2564904"/>
            <a:ext cx="13825536"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7" name="Rectangle 73"/>
          <p:cNvSpPr>
            <a:spLocks noChangeArrowheads="1"/>
          </p:cNvSpPr>
          <p:nvPr/>
        </p:nvSpPr>
        <p:spPr bwMode="auto">
          <a:xfrm>
            <a:off x="1757326" y="2420888"/>
            <a:ext cx="16350900" cy="46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8" name="对象 7"/>
          <p:cNvGraphicFramePr>
            <a:graphicFrameLocks noChangeAspect="1"/>
          </p:cNvGraphicFramePr>
          <p:nvPr>
            <p:extLst/>
          </p:nvPr>
        </p:nvGraphicFramePr>
        <p:xfrm>
          <a:off x="1757326" y="2420888"/>
          <a:ext cx="5262946" cy="4087725"/>
        </p:xfrm>
        <a:graphic>
          <a:graphicData uri="http://schemas.openxmlformats.org/presentationml/2006/ole">
            <mc:AlternateContent xmlns:mc="http://schemas.openxmlformats.org/markup-compatibility/2006">
              <mc:Choice xmlns:v="urn:schemas-microsoft-com:vml" Requires="v">
                <p:oleObj spid="_x0000_s32775" name="Visio" r:id="rId4" imgW="3190943" imgH="2552610" progId="Visio.Drawing.15">
                  <p:embed/>
                </p:oleObj>
              </mc:Choice>
              <mc:Fallback>
                <p:oleObj name="Visio" r:id="rId4" imgW="3190943" imgH="2552610" progId="Visio.Drawing.1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l="1656" b="4404"/>
                      <a:stretch>
                        <a:fillRect/>
                      </a:stretch>
                    </p:blipFill>
                    <p:spPr bwMode="auto">
                      <a:xfrm>
                        <a:off x="1757326" y="2420888"/>
                        <a:ext cx="5262946" cy="4087725"/>
                      </a:xfrm>
                      <a:prstGeom prst="rect">
                        <a:avLst/>
                      </a:prstGeom>
                      <a:noFill/>
                    </p:spPr>
                  </p:pic>
                </p:oleObj>
              </mc:Fallback>
            </mc:AlternateContent>
          </a:graphicData>
        </a:graphic>
      </p:graphicFrame>
    </p:spTree>
    <p:extLst>
      <p:ext uri="{BB962C8B-B14F-4D97-AF65-F5344CB8AC3E}">
        <p14:creationId xmlns:p14="http://schemas.microsoft.com/office/powerpoint/2010/main" val="26629635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需求分析（</a:t>
            </a:r>
            <a:r>
              <a:rPr lang="en-US" altLang="zh-CN" dirty="0" smtClean="0"/>
              <a:t>P51</a:t>
            </a:r>
            <a:r>
              <a:rPr lang="zh-CN" altLang="en-US" dirty="0" smtClean="0"/>
              <a:t>）：</a:t>
            </a:r>
            <a:r>
              <a:rPr lang="zh-CN" altLang="en-US" sz="2400" dirty="0" smtClean="0"/>
              <a:t>确定功能、性能、安全指标</a:t>
            </a:r>
            <a:endParaRPr lang="zh-CN" altLang="en-US" dirty="0"/>
          </a:p>
        </p:txBody>
      </p:sp>
      <p:sp>
        <p:nvSpPr>
          <p:cNvPr id="3" name="内容占位符 2"/>
          <p:cNvSpPr>
            <a:spLocks noGrp="1"/>
          </p:cNvSpPr>
          <p:nvPr>
            <p:ph idx="1"/>
          </p:nvPr>
        </p:nvSpPr>
        <p:spPr>
          <a:xfrm>
            <a:off x="457200" y="1441362"/>
            <a:ext cx="8153400" cy="4939966"/>
          </a:xfrm>
        </p:spPr>
        <p:txBody>
          <a:bodyPr/>
          <a:lstStyle/>
          <a:p>
            <a:pPr marL="457200" indent="-457200">
              <a:lnSpc>
                <a:spcPct val="150000"/>
              </a:lnSpc>
              <a:buFont typeface="+mj-ea"/>
              <a:buAutoNum type="circleNumDbPlain"/>
            </a:pPr>
            <a:r>
              <a:rPr lang="zh-CN" altLang="en-US" dirty="0" smtClean="0"/>
              <a:t>服务模式</a:t>
            </a:r>
            <a:endParaRPr lang="en-US" altLang="zh-CN" dirty="0" smtClean="0"/>
          </a:p>
          <a:p>
            <a:pPr marL="457200" indent="-457200">
              <a:lnSpc>
                <a:spcPct val="150000"/>
              </a:lnSpc>
              <a:buFont typeface="+mj-ea"/>
              <a:buAutoNum type="circleNumDbPlain"/>
            </a:pPr>
            <a:r>
              <a:rPr lang="zh-CN" altLang="en-US" dirty="0" smtClean="0"/>
              <a:t>部署模式</a:t>
            </a:r>
            <a:endParaRPr lang="en-US" altLang="zh-CN" dirty="0" smtClean="0"/>
          </a:p>
          <a:p>
            <a:pPr marL="457200" indent="-457200">
              <a:lnSpc>
                <a:spcPct val="150000"/>
              </a:lnSpc>
              <a:buFont typeface="+mj-ea"/>
              <a:buAutoNum type="circleNumDbPlain"/>
            </a:pPr>
            <a:r>
              <a:rPr lang="zh-CN" altLang="en-US" dirty="0" smtClean="0"/>
              <a:t>功能需求的稳定性和通用性</a:t>
            </a:r>
            <a:endParaRPr lang="en-US" altLang="zh-CN" dirty="0" smtClean="0"/>
          </a:p>
          <a:p>
            <a:pPr marL="457200" indent="-457200">
              <a:lnSpc>
                <a:spcPct val="150000"/>
              </a:lnSpc>
              <a:buFont typeface="+mj-ea"/>
              <a:buAutoNum type="circleNumDbPlain"/>
            </a:pPr>
            <a:r>
              <a:rPr lang="zh-CN" altLang="en-US" dirty="0" smtClean="0"/>
              <a:t>资源的动态需求特点</a:t>
            </a:r>
            <a:endParaRPr lang="en-US" altLang="zh-CN" dirty="0" smtClean="0"/>
          </a:p>
          <a:p>
            <a:pPr marL="457200" indent="-457200">
              <a:lnSpc>
                <a:spcPct val="150000"/>
              </a:lnSpc>
              <a:buFont typeface="+mj-ea"/>
              <a:buAutoNum type="circleNumDbPlain"/>
            </a:pPr>
            <a:r>
              <a:rPr lang="zh-CN" altLang="en-US" dirty="0" smtClean="0"/>
              <a:t>时延</a:t>
            </a:r>
            <a:endParaRPr lang="en-US" altLang="zh-CN" dirty="0" smtClean="0"/>
          </a:p>
          <a:p>
            <a:pPr marL="457200" indent="-457200">
              <a:lnSpc>
                <a:spcPct val="150000"/>
              </a:lnSpc>
              <a:buFont typeface="+mj-ea"/>
              <a:buAutoNum type="circleNumDbPlain"/>
            </a:pPr>
            <a:r>
              <a:rPr lang="zh-CN" altLang="en-US" dirty="0" smtClean="0"/>
              <a:t>业务持续性</a:t>
            </a:r>
            <a:endParaRPr lang="en-US" altLang="zh-CN" dirty="0" smtClean="0"/>
          </a:p>
          <a:p>
            <a:pPr marL="457200" indent="-457200">
              <a:lnSpc>
                <a:spcPct val="150000"/>
              </a:lnSpc>
              <a:buFont typeface="+mj-ea"/>
              <a:buAutoNum type="circleNumDbPlain"/>
            </a:pPr>
            <a:r>
              <a:rPr lang="zh-CN" altLang="en-US" dirty="0" smtClean="0"/>
              <a:t>可移植性和互操作习惯</a:t>
            </a:r>
            <a:endParaRPr lang="en-US" altLang="zh-CN" dirty="0" smtClean="0"/>
          </a:p>
          <a:p>
            <a:pPr marL="457200" indent="-457200">
              <a:lnSpc>
                <a:spcPct val="150000"/>
              </a:lnSpc>
              <a:buFont typeface="+mj-ea"/>
              <a:buAutoNum type="circleNumDbPlain"/>
            </a:pPr>
            <a:r>
              <a:rPr lang="zh-CN" altLang="en-US" dirty="0" smtClean="0"/>
              <a:t>数据的存储位置</a:t>
            </a:r>
            <a:endParaRPr lang="en-US" altLang="zh-CN" dirty="0" smtClean="0"/>
          </a:p>
          <a:p>
            <a:pPr marL="457200" indent="-457200">
              <a:lnSpc>
                <a:spcPct val="150000"/>
              </a:lnSpc>
              <a:buFont typeface="+mj-ea"/>
              <a:buAutoNum type="circleNumDbPlain"/>
            </a:pPr>
            <a:r>
              <a:rPr lang="zh-CN" altLang="en-US" dirty="0" smtClean="0"/>
              <a:t>监管能力</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73</a:t>
            </a:fld>
            <a:endParaRPr lang="en-US" altLang="en-US" dirty="0"/>
          </a:p>
        </p:txBody>
      </p:sp>
    </p:spTree>
    <p:extLst>
      <p:ext uri="{BB962C8B-B14F-4D97-AF65-F5344CB8AC3E}">
        <p14:creationId xmlns:p14="http://schemas.microsoft.com/office/powerpoint/2010/main" val="224323648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考虑服务模式（</a:t>
            </a:r>
            <a:r>
              <a:rPr lang="en-US" altLang="zh-CN" dirty="0" smtClean="0"/>
              <a:t>6.7.2</a:t>
            </a:r>
            <a:r>
              <a:rPr lang="zh-CN" altLang="en-US" dirty="0" smtClean="0"/>
              <a:t>）</a:t>
            </a:r>
            <a:endParaRPr lang="zh-CN" altLang="en-US" dirty="0"/>
          </a:p>
        </p:txBody>
      </p:sp>
      <p:sp>
        <p:nvSpPr>
          <p:cNvPr id="3" name="内容占位符 2"/>
          <p:cNvSpPr>
            <a:spLocks noGrp="1"/>
          </p:cNvSpPr>
          <p:nvPr>
            <p:ph idx="1"/>
          </p:nvPr>
        </p:nvSpPr>
        <p:spPr>
          <a:xfrm>
            <a:off x="334962" y="1458260"/>
            <a:ext cx="7477398" cy="766679"/>
          </a:xfrm>
        </p:spPr>
        <p:txBody>
          <a:bodyPr/>
          <a:lstStyle/>
          <a:p>
            <a:pPr>
              <a:lnSpc>
                <a:spcPct val="150000"/>
              </a:lnSpc>
            </a:pPr>
            <a:r>
              <a:rPr lang="zh-CN" altLang="en-US" dirty="0" smtClean="0"/>
              <a:t>服务模式会影响客户的控制范围和责任</a:t>
            </a:r>
            <a:endParaRPr lang="en-US" altLang="zh-CN" dirty="0" smtClean="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74</a:t>
            </a:fld>
            <a:endParaRPr lang="en-US" altLang="en-US" dirty="0"/>
          </a:p>
        </p:txBody>
      </p:sp>
      <p:pic>
        <p:nvPicPr>
          <p:cNvPr id="5" name="图片 4"/>
          <p:cNvPicPr/>
          <p:nvPr/>
        </p:nvPicPr>
        <p:blipFill>
          <a:blip r:embed="rId3">
            <a:extLst>
              <a:ext uri="{28A0092B-C50C-407E-A947-70E740481C1C}">
                <a14:useLocalDpi xmlns:a14="http://schemas.microsoft.com/office/drawing/2010/main" val="0"/>
              </a:ext>
            </a:extLst>
          </a:blip>
          <a:srcRect/>
          <a:stretch>
            <a:fillRect/>
          </a:stretch>
        </p:blipFill>
        <p:spPr bwMode="auto">
          <a:xfrm>
            <a:off x="1331640" y="2223440"/>
            <a:ext cx="4419600" cy="2921000"/>
          </a:xfrm>
          <a:prstGeom prst="rect">
            <a:avLst/>
          </a:prstGeom>
          <a:noFill/>
          <a:ln w="6350">
            <a:solidFill>
              <a:srgbClr val="000000"/>
            </a:solidFill>
            <a:miter lim="800000"/>
            <a:headEnd/>
            <a:tailEnd/>
          </a:ln>
          <a:effectLst/>
        </p:spPr>
      </p:pic>
      <p:sp>
        <p:nvSpPr>
          <p:cNvPr id="6" name="内容占位符 2"/>
          <p:cNvSpPr txBox="1">
            <a:spLocks/>
          </p:cNvSpPr>
          <p:nvPr/>
        </p:nvSpPr>
        <p:spPr bwMode="auto">
          <a:xfrm>
            <a:off x="457200" y="5249442"/>
            <a:ext cx="8153400" cy="1394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sz="2400">
                <a:solidFill>
                  <a:srgbClr val="D18213"/>
                </a:solidFill>
                <a:latin typeface="微软雅黑" pitchFamily="34" charset="-122"/>
                <a:ea typeface="微软雅黑" pitchFamily="34" charset="-122"/>
                <a:cs typeface="+mn-cs"/>
              </a:defRPr>
            </a:lvl1pPr>
            <a:lvl2pPr marL="750888" indent="-285750" algn="l" rtl="0" eaLnBrk="1" fontAlgn="base" hangingPunct="1">
              <a:spcBef>
                <a:spcPct val="25000"/>
              </a:spcBef>
              <a:spcAft>
                <a:spcPct val="15000"/>
              </a:spcAft>
              <a:buClr>
                <a:schemeClr val="accent2"/>
              </a:buClr>
              <a:buFont typeface="Wingdings" panose="05000000000000000000" pitchFamily="2" charset="2"/>
              <a:buChar char="Ø"/>
              <a:defRPr sz="2000">
                <a:solidFill>
                  <a:srgbClr val="003399"/>
                </a:solidFill>
                <a:latin typeface="+mj-ea"/>
                <a:ea typeface="+mj-ea"/>
                <a:cs typeface="+mn-cs"/>
              </a:defRPr>
            </a:lvl2pPr>
            <a:lvl3pPr marL="1200150" indent="-285750" algn="l" rtl="0" eaLnBrk="1" fontAlgn="base" hangingPunct="1">
              <a:spcBef>
                <a:spcPct val="20000"/>
              </a:spcBef>
              <a:spcAft>
                <a:spcPct val="0"/>
              </a:spcAft>
              <a:buClr>
                <a:schemeClr val="accent2"/>
              </a:buClr>
              <a:buFont typeface="Wingdings" panose="05000000000000000000" pitchFamily="2" charset="2"/>
              <a:buChar char="ü"/>
              <a:defRPr sz="2000">
                <a:solidFill>
                  <a:srgbClr val="002060"/>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a:lstStyle>
          <a:p>
            <a:pPr>
              <a:lnSpc>
                <a:spcPct val="150000"/>
              </a:lnSpc>
            </a:pPr>
            <a:r>
              <a:rPr lang="zh-CN" altLang="en-US" kern="0" dirty="0" smtClean="0"/>
              <a:t>服务模式会影响可移植性：通常是：</a:t>
            </a:r>
            <a:r>
              <a:rPr lang="en-US" altLang="zh-CN" kern="0" dirty="0" err="1" smtClean="0"/>
              <a:t>IaaS</a:t>
            </a:r>
            <a:r>
              <a:rPr lang="en-US" altLang="zh-CN" kern="0" dirty="0" smtClean="0"/>
              <a:t> &gt; </a:t>
            </a:r>
            <a:r>
              <a:rPr lang="en-US" altLang="zh-CN" kern="0" dirty="0" err="1" smtClean="0"/>
              <a:t>PaaS</a:t>
            </a:r>
            <a:r>
              <a:rPr lang="en-US" altLang="zh-CN" kern="0" dirty="0" smtClean="0"/>
              <a:t> &gt; SaaS</a:t>
            </a:r>
          </a:p>
          <a:p>
            <a:pPr>
              <a:lnSpc>
                <a:spcPct val="150000"/>
              </a:lnSpc>
            </a:pPr>
            <a:r>
              <a:rPr lang="zh-CN" altLang="en-US" kern="0" dirty="0" smtClean="0"/>
              <a:t>对客户技术能力要求不同：通常是：</a:t>
            </a:r>
            <a:r>
              <a:rPr lang="en-US" altLang="zh-CN" kern="0" dirty="0" err="1" smtClean="0"/>
              <a:t>IaaS</a:t>
            </a:r>
            <a:r>
              <a:rPr lang="en-US" altLang="zh-CN" kern="0" dirty="0" smtClean="0"/>
              <a:t> &gt; </a:t>
            </a:r>
            <a:r>
              <a:rPr lang="en-US" altLang="zh-CN" kern="0" dirty="0" err="1" smtClean="0"/>
              <a:t>PaaS</a:t>
            </a:r>
            <a:r>
              <a:rPr lang="en-US" altLang="zh-CN" kern="0" dirty="0" smtClean="0"/>
              <a:t> &gt; SaaS</a:t>
            </a:r>
            <a:endParaRPr lang="zh-CN" altLang="en-US" kern="0" dirty="0"/>
          </a:p>
        </p:txBody>
      </p:sp>
    </p:spTree>
    <p:extLst>
      <p:ext uri="{BB962C8B-B14F-4D97-AF65-F5344CB8AC3E}">
        <p14:creationId xmlns:p14="http://schemas.microsoft.com/office/powerpoint/2010/main" val="132909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考虑部署模式（</a:t>
            </a:r>
            <a:r>
              <a:rPr lang="en-US" altLang="zh-CN" dirty="0" smtClean="0"/>
              <a:t>6.7.3</a:t>
            </a:r>
            <a:r>
              <a:rPr lang="zh-CN" altLang="en-US" dirty="0" smtClean="0"/>
              <a:t>）</a:t>
            </a:r>
            <a:endParaRPr lang="zh-CN" altLang="en-US" dirty="0"/>
          </a:p>
        </p:txBody>
      </p:sp>
      <p:graphicFrame>
        <p:nvGraphicFramePr>
          <p:cNvPr id="5" name="内容占位符 4"/>
          <p:cNvGraphicFramePr>
            <a:graphicFrameLocks noGrp="1"/>
          </p:cNvGraphicFramePr>
          <p:nvPr>
            <p:ph idx="1"/>
            <p:extLst/>
          </p:nvPr>
        </p:nvGraphicFramePr>
        <p:xfrm>
          <a:off x="323528" y="1484784"/>
          <a:ext cx="8352928" cy="4608510"/>
        </p:xfrm>
        <a:graphic>
          <a:graphicData uri="http://schemas.openxmlformats.org/drawingml/2006/table">
            <a:tbl>
              <a:tblPr firstRow="1" bandRow="1">
                <a:tableStyleId>{5C22544A-7EE6-4342-B048-85BDC9FD1C3A}</a:tableStyleId>
              </a:tblPr>
              <a:tblGrid>
                <a:gridCol w="2784309"/>
                <a:gridCol w="2759050"/>
                <a:gridCol w="2809569"/>
              </a:tblGrid>
              <a:tr h="405327">
                <a:tc>
                  <a:txBody>
                    <a:bodyPr/>
                    <a:lstStyle/>
                    <a:p>
                      <a:r>
                        <a:rPr lang="zh-CN" altLang="en-US" dirty="0" smtClean="0"/>
                        <a:t>考虑因素</a:t>
                      </a:r>
                      <a:endParaRPr lang="zh-CN" altLang="en-US" dirty="0"/>
                    </a:p>
                  </a:txBody>
                  <a:tcPr/>
                </a:tc>
                <a:tc>
                  <a:txBody>
                    <a:bodyPr/>
                    <a:lstStyle/>
                    <a:p>
                      <a:r>
                        <a:rPr lang="zh-CN" altLang="en-US" dirty="0" smtClean="0"/>
                        <a:t>公有云</a:t>
                      </a:r>
                      <a:endParaRPr lang="zh-CN" altLang="en-US" dirty="0"/>
                    </a:p>
                  </a:txBody>
                  <a:tcPr/>
                </a:tc>
                <a:tc>
                  <a:txBody>
                    <a:bodyPr/>
                    <a:lstStyle/>
                    <a:p>
                      <a:r>
                        <a:rPr lang="zh-CN" altLang="en-US" dirty="0" smtClean="0"/>
                        <a:t>私有云</a:t>
                      </a:r>
                      <a:endParaRPr lang="zh-CN" altLang="en-US" dirty="0"/>
                    </a:p>
                  </a:txBody>
                  <a:tcPr/>
                </a:tc>
              </a:tr>
              <a:tr h="699605">
                <a:tc>
                  <a:txBody>
                    <a:bodyPr/>
                    <a:lstStyle/>
                    <a:p>
                      <a:r>
                        <a:rPr lang="zh-CN" altLang="en-US" dirty="0" smtClean="0"/>
                        <a:t>是否与其他客户共享云计算平台</a:t>
                      </a:r>
                      <a:endParaRPr lang="zh-CN" altLang="en-US" dirty="0"/>
                    </a:p>
                  </a:txBody>
                  <a:tcPr/>
                </a:tc>
                <a:tc>
                  <a:txBody>
                    <a:bodyPr/>
                    <a:lstStyle/>
                    <a:p>
                      <a:pPr algn="l"/>
                      <a:r>
                        <a:rPr lang="zh-CN" altLang="en-US" dirty="0" smtClean="0"/>
                        <a:t>是</a:t>
                      </a:r>
                      <a:endParaRPr lang="zh-CN" altLang="en-US" dirty="0"/>
                    </a:p>
                  </a:txBody>
                  <a:tcPr/>
                </a:tc>
                <a:tc>
                  <a:txBody>
                    <a:bodyPr/>
                    <a:lstStyle/>
                    <a:p>
                      <a:pPr algn="l"/>
                      <a:r>
                        <a:rPr lang="zh-CN" altLang="en-US" dirty="0" smtClean="0"/>
                        <a:t>不共享</a:t>
                      </a:r>
                      <a:endParaRPr lang="zh-CN" altLang="en-US" dirty="0"/>
                    </a:p>
                  </a:txBody>
                  <a:tcPr/>
                </a:tc>
              </a:tr>
              <a:tr h="699605">
                <a:tc>
                  <a:txBody>
                    <a:bodyPr/>
                    <a:lstStyle/>
                    <a:p>
                      <a:r>
                        <a:rPr lang="zh-CN" altLang="en-US" dirty="0" smtClean="0"/>
                        <a:t>对平台管理技能要求</a:t>
                      </a:r>
                      <a:endParaRPr lang="zh-CN" altLang="en-US" dirty="0"/>
                    </a:p>
                  </a:txBody>
                  <a:tcPr/>
                </a:tc>
                <a:tc>
                  <a:txBody>
                    <a:bodyPr/>
                    <a:lstStyle/>
                    <a:p>
                      <a:pPr algn="l"/>
                      <a:r>
                        <a:rPr lang="zh-CN" altLang="en-US" dirty="0" smtClean="0"/>
                        <a:t>低。基本由云服务商负责</a:t>
                      </a:r>
                      <a:endParaRPr lang="zh-CN" altLang="en-US" dirty="0"/>
                    </a:p>
                  </a:txBody>
                  <a:tcPr/>
                </a:tc>
                <a:tc>
                  <a:txBody>
                    <a:bodyPr/>
                    <a:lstStyle/>
                    <a:p>
                      <a:pPr algn="l"/>
                      <a:r>
                        <a:rPr lang="zh-CN" altLang="en-US" dirty="0" smtClean="0"/>
                        <a:t>客户自己管理，要求高。</a:t>
                      </a:r>
                      <a:endParaRPr lang="zh-CN" altLang="en-US" dirty="0"/>
                    </a:p>
                  </a:txBody>
                  <a:tcPr/>
                </a:tc>
              </a:tr>
              <a:tr h="699605">
                <a:tc>
                  <a:txBody>
                    <a:bodyPr/>
                    <a:lstStyle/>
                    <a:p>
                      <a:r>
                        <a:rPr lang="zh-CN" altLang="en-US" dirty="0" smtClean="0"/>
                        <a:t>业务的可扩展性</a:t>
                      </a:r>
                      <a:endParaRPr lang="zh-CN" altLang="en-US" dirty="0"/>
                    </a:p>
                  </a:txBody>
                  <a:tcPr/>
                </a:tc>
                <a:tc>
                  <a:txBody>
                    <a:bodyPr/>
                    <a:lstStyle/>
                    <a:p>
                      <a:pPr algn="l"/>
                      <a:r>
                        <a:rPr lang="zh-CN" altLang="en-US" dirty="0" smtClean="0"/>
                        <a:t>易动态扩展，资源近似“无限”</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与建设时资源规划有关</a:t>
                      </a:r>
                    </a:p>
                    <a:p>
                      <a:pPr algn="l"/>
                      <a:endParaRPr lang="zh-CN" altLang="en-US" dirty="0"/>
                    </a:p>
                  </a:txBody>
                  <a:tcPr/>
                </a:tc>
              </a:tr>
              <a:tr h="999436">
                <a:tc>
                  <a:txBody>
                    <a:bodyPr/>
                    <a:lstStyle/>
                    <a:p>
                      <a:r>
                        <a:rPr lang="zh-CN" altLang="en-US" dirty="0" smtClean="0"/>
                        <a:t>控制权</a:t>
                      </a:r>
                      <a:endParaRPr lang="zh-CN" alt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smtClean="0"/>
                        <a:t>部分控制权转移给云服务商</a:t>
                      </a:r>
                    </a:p>
                    <a:p>
                      <a:pPr algn="l"/>
                      <a:endParaRPr lang="zh-CN" altLang="en-US" dirty="0"/>
                    </a:p>
                  </a:txBody>
                  <a:tcPr/>
                </a:tc>
                <a:tc>
                  <a:txBody>
                    <a:bodyPr/>
                    <a:lstStyle/>
                    <a:p>
                      <a:pPr algn="l"/>
                      <a:r>
                        <a:rPr lang="zh-CN" altLang="en-US" dirty="0" smtClean="0"/>
                        <a:t>拥有完全控制权</a:t>
                      </a:r>
                      <a:endParaRPr lang="zh-CN" altLang="en-US" dirty="0"/>
                    </a:p>
                  </a:txBody>
                  <a:tcPr/>
                </a:tc>
              </a:tr>
              <a:tr h="699605">
                <a:tc>
                  <a:txBody>
                    <a:bodyPr/>
                    <a:lstStyle/>
                    <a:p>
                      <a:r>
                        <a:rPr lang="zh-CN" altLang="en-US" dirty="0" smtClean="0"/>
                        <a:t>对数据、业务、安全措施的监视能力</a:t>
                      </a:r>
                      <a:endParaRPr lang="zh-CN" altLang="en-US" dirty="0"/>
                    </a:p>
                  </a:txBody>
                  <a:tcPr/>
                </a:tc>
                <a:tc>
                  <a:txBody>
                    <a:bodyPr/>
                    <a:lstStyle/>
                    <a:p>
                      <a:pPr algn="l"/>
                      <a:r>
                        <a:rPr lang="zh-CN" altLang="en-US" dirty="0" smtClean="0"/>
                        <a:t>较弱。需要云计算平台提供接口、报告等。</a:t>
                      </a:r>
                      <a:endParaRPr lang="zh-CN" altLang="en-US" dirty="0"/>
                    </a:p>
                  </a:txBody>
                  <a:tcPr/>
                </a:tc>
                <a:tc>
                  <a:txBody>
                    <a:bodyPr/>
                    <a:lstStyle/>
                    <a:p>
                      <a:pPr algn="l"/>
                      <a:r>
                        <a:rPr lang="zh-CN" altLang="en-US" dirty="0" smtClean="0"/>
                        <a:t>客户自己控制。</a:t>
                      </a:r>
                      <a:endParaRPr lang="zh-CN" altLang="en-US" dirty="0"/>
                    </a:p>
                  </a:txBody>
                  <a:tcPr/>
                </a:tc>
              </a:tr>
              <a:tr h="405327">
                <a:tc>
                  <a:txBody>
                    <a:bodyPr/>
                    <a:lstStyle/>
                    <a:p>
                      <a:r>
                        <a:rPr lang="zh-CN" altLang="en-US" dirty="0" smtClean="0"/>
                        <a:t>前期投入</a:t>
                      </a:r>
                      <a:endParaRPr lang="zh-CN" altLang="en-US" dirty="0"/>
                    </a:p>
                  </a:txBody>
                  <a:tcPr/>
                </a:tc>
                <a:tc>
                  <a:txBody>
                    <a:bodyPr/>
                    <a:lstStyle/>
                    <a:p>
                      <a:pPr algn="l"/>
                      <a:r>
                        <a:rPr lang="zh-CN" altLang="en-US" dirty="0" smtClean="0"/>
                        <a:t>低</a:t>
                      </a:r>
                      <a:endParaRPr lang="zh-CN" altLang="en-US" dirty="0"/>
                    </a:p>
                  </a:txBody>
                  <a:tcPr/>
                </a:tc>
                <a:tc>
                  <a:txBody>
                    <a:bodyPr/>
                    <a:lstStyle/>
                    <a:p>
                      <a:pPr algn="l"/>
                      <a:r>
                        <a:rPr lang="zh-CN" altLang="en-US" dirty="0" smtClean="0"/>
                        <a:t>高</a:t>
                      </a:r>
                      <a:endParaRPr lang="zh-CN" altLang="en-US" dirty="0"/>
                    </a:p>
                  </a:txBody>
                  <a:tcPr/>
                </a:tc>
              </a:tr>
            </a:tbl>
          </a:graphicData>
        </a:graphic>
      </p:graphicFrame>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75</a:t>
            </a:fld>
            <a:endParaRPr lang="en-US" altLang="en-US" dirty="0"/>
          </a:p>
        </p:txBody>
      </p:sp>
    </p:spTree>
    <p:extLst>
      <p:ext uri="{BB962C8B-B14F-4D97-AF65-F5344CB8AC3E}">
        <p14:creationId xmlns:p14="http://schemas.microsoft.com/office/powerpoint/2010/main" val="103228799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考虑功能需求的稳定性和通用性（</a:t>
            </a:r>
            <a:r>
              <a:rPr lang="en-US" altLang="zh-CN" dirty="0" smtClean="0"/>
              <a:t>6.7.4</a:t>
            </a:r>
            <a:r>
              <a:rPr lang="zh-CN" altLang="en-US" dirty="0" smtClean="0"/>
              <a:t>）</a:t>
            </a:r>
            <a:endParaRPr lang="zh-CN" altLang="en-US" dirty="0"/>
          </a:p>
        </p:txBody>
      </p:sp>
      <p:sp>
        <p:nvSpPr>
          <p:cNvPr id="3" name="内容占位符 2"/>
          <p:cNvSpPr>
            <a:spLocks noGrp="1"/>
          </p:cNvSpPr>
          <p:nvPr>
            <p:ph idx="1"/>
          </p:nvPr>
        </p:nvSpPr>
        <p:spPr>
          <a:xfrm>
            <a:off x="422967" y="1340768"/>
            <a:ext cx="8153400" cy="4724400"/>
          </a:xfrm>
        </p:spPr>
        <p:txBody>
          <a:bodyPr/>
          <a:lstStyle/>
          <a:p>
            <a:pPr>
              <a:lnSpc>
                <a:spcPct val="150000"/>
              </a:lnSpc>
            </a:pPr>
            <a:r>
              <a:rPr lang="zh-CN" altLang="zh-CN" dirty="0"/>
              <a:t>业务功能需求不稳定必然导致</a:t>
            </a:r>
            <a:r>
              <a:rPr lang="zh-CN" altLang="zh-CN" dirty="0" smtClean="0"/>
              <a:t>客户</a:t>
            </a:r>
            <a:r>
              <a:rPr lang="zh-CN" altLang="en-US" dirty="0" smtClean="0"/>
              <a:t>难以</a:t>
            </a:r>
            <a:r>
              <a:rPr lang="zh-CN" altLang="zh-CN" dirty="0" smtClean="0"/>
              <a:t>从</a:t>
            </a:r>
            <a:r>
              <a:rPr lang="zh-CN" altLang="zh-CN" dirty="0"/>
              <a:t>云计算服务市场上购买成熟的服务。</a:t>
            </a:r>
          </a:p>
          <a:p>
            <a:pPr>
              <a:lnSpc>
                <a:spcPct val="150000"/>
              </a:lnSpc>
            </a:pPr>
            <a:r>
              <a:rPr lang="zh-CN" altLang="zh-CN" dirty="0"/>
              <a:t>如果客户业务功能需求具有通用性（如电子邮件、</a:t>
            </a:r>
            <a:r>
              <a:rPr lang="en-US" altLang="zh-CN" dirty="0"/>
              <a:t>WEB</a:t>
            </a:r>
            <a:r>
              <a:rPr lang="zh-CN" altLang="zh-CN" dirty="0"/>
              <a:t>服务、虚拟机），意味着通过采用云计算服务，客户能获得更大的收益：</a:t>
            </a:r>
          </a:p>
          <a:p>
            <a:pPr lvl="1">
              <a:lnSpc>
                <a:spcPct val="150000"/>
              </a:lnSpc>
            </a:pPr>
            <a:r>
              <a:rPr lang="zh-CN" altLang="zh-CN" dirty="0"/>
              <a:t>云计算服务市场成熟、合理竞争，客户更不易面临依赖某个特定的云服务商，也利于采购价格合理的云计算服务；</a:t>
            </a:r>
          </a:p>
          <a:p>
            <a:pPr lvl="1">
              <a:lnSpc>
                <a:spcPct val="150000"/>
              </a:lnSpc>
            </a:pPr>
            <a:r>
              <a:rPr lang="zh-CN" altLang="zh-CN" dirty="0"/>
              <a:t>有更多的成熟案例，减少客户协商合同等方面的工作量；</a:t>
            </a:r>
          </a:p>
          <a:p>
            <a:pPr lvl="1">
              <a:lnSpc>
                <a:spcPct val="150000"/>
              </a:lnSpc>
            </a:pPr>
            <a:r>
              <a:rPr lang="zh-CN" altLang="zh-CN" dirty="0"/>
              <a:t>可以直接参考已完成的安全风险评估各阶段的成果。</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76</a:t>
            </a:fld>
            <a:endParaRPr lang="en-US" altLang="en-US" dirty="0"/>
          </a:p>
        </p:txBody>
      </p:sp>
    </p:spTree>
    <p:extLst>
      <p:ext uri="{BB962C8B-B14F-4D97-AF65-F5344CB8AC3E}">
        <p14:creationId xmlns:p14="http://schemas.microsoft.com/office/powerpoint/2010/main" val="363574139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考虑资源的动态需求特点（</a:t>
            </a:r>
            <a:r>
              <a:rPr lang="en-US" altLang="zh-CN" dirty="0" smtClean="0"/>
              <a:t>6.7.5</a:t>
            </a:r>
            <a:r>
              <a:rPr lang="zh-CN" altLang="en-US" dirty="0" smtClean="0"/>
              <a:t>）</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smtClean="0"/>
              <a:t>资源需求基本稳定        </a:t>
            </a:r>
            <a:r>
              <a:rPr lang="en-US" altLang="zh-CN" dirty="0" smtClean="0"/>
              <a:t>=&gt;  </a:t>
            </a:r>
            <a:r>
              <a:rPr lang="zh-CN" altLang="en-US" dirty="0" smtClean="0"/>
              <a:t>可以不优先考虑</a:t>
            </a:r>
            <a:endParaRPr lang="en-US" altLang="zh-CN" dirty="0" smtClean="0"/>
          </a:p>
          <a:p>
            <a:pPr>
              <a:lnSpc>
                <a:spcPct val="150000"/>
              </a:lnSpc>
            </a:pPr>
            <a:r>
              <a:rPr lang="zh-CN" altLang="en-US" dirty="0"/>
              <a:t>有</a:t>
            </a:r>
            <a:r>
              <a:rPr lang="zh-CN" altLang="en-US" dirty="0" smtClean="0"/>
              <a:t>突发的大量资源需求 </a:t>
            </a:r>
            <a:r>
              <a:rPr lang="en-US" altLang="zh-CN" dirty="0" smtClean="0"/>
              <a:t>=&gt; </a:t>
            </a:r>
            <a:r>
              <a:rPr lang="zh-CN" altLang="en-US" dirty="0" smtClean="0"/>
              <a:t>优先考虑</a:t>
            </a:r>
            <a:endParaRPr lang="en-US" altLang="zh-CN" dirty="0" smtClean="0"/>
          </a:p>
          <a:p>
            <a:pPr>
              <a:lnSpc>
                <a:spcPct val="150000"/>
              </a:lnSpc>
            </a:pPr>
            <a:r>
              <a:rPr lang="zh-CN" altLang="en-US" dirty="0" smtClean="0"/>
              <a:t>周期性资源突发需求     </a:t>
            </a:r>
            <a:r>
              <a:rPr lang="en-US" altLang="zh-CN" dirty="0" smtClean="0"/>
              <a:t>=&gt; </a:t>
            </a:r>
            <a:r>
              <a:rPr lang="zh-CN" altLang="en-US" dirty="0" smtClean="0"/>
              <a:t>优先考虑</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77</a:t>
            </a:fld>
            <a:endParaRPr lang="en-US" altLang="en-US" dirty="0"/>
          </a:p>
        </p:txBody>
      </p:sp>
    </p:spTree>
    <p:extLst>
      <p:ext uri="{BB962C8B-B14F-4D97-AF65-F5344CB8AC3E}">
        <p14:creationId xmlns:p14="http://schemas.microsoft.com/office/powerpoint/2010/main" val="1135124957"/>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考虑时延</a:t>
            </a:r>
            <a:endParaRPr lang="zh-CN" altLang="en-US" dirty="0"/>
          </a:p>
        </p:txBody>
      </p:sp>
      <p:sp>
        <p:nvSpPr>
          <p:cNvPr id="3" name="内容占位符 2"/>
          <p:cNvSpPr>
            <a:spLocks noGrp="1"/>
          </p:cNvSpPr>
          <p:nvPr>
            <p:ph idx="1"/>
          </p:nvPr>
        </p:nvSpPr>
        <p:spPr>
          <a:xfrm>
            <a:off x="457200" y="1524000"/>
            <a:ext cx="8153400" cy="1472952"/>
          </a:xfrm>
        </p:spPr>
        <p:style>
          <a:lnRef idx="1">
            <a:schemeClr val="accent1"/>
          </a:lnRef>
          <a:fillRef idx="2">
            <a:schemeClr val="accent1"/>
          </a:fillRef>
          <a:effectRef idx="1">
            <a:schemeClr val="accent1"/>
          </a:effectRef>
          <a:fontRef idx="minor">
            <a:schemeClr val="dk1"/>
          </a:fontRef>
        </p:style>
        <p:txBody>
          <a:bodyPr/>
          <a:lstStyle/>
          <a:p>
            <a:r>
              <a:rPr lang="zh-CN" altLang="en-US" dirty="0"/>
              <a:t>云计算服务通常通过因特网</a:t>
            </a:r>
            <a:r>
              <a:rPr lang="zh-CN" altLang="en-US" dirty="0" smtClean="0"/>
              <a:t>访问</a:t>
            </a:r>
            <a:endParaRPr lang="en-US" altLang="zh-CN" dirty="0" smtClean="0"/>
          </a:p>
          <a:p>
            <a:pPr lvl="1"/>
            <a:r>
              <a:rPr lang="zh-CN" altLang="en-US" dirty="0" smtClean="0"/>
              <a:t>因特网不是可靠网络，不受云服务商、客户的控制</a:t>
            </a:r>
            <a:endParaRPr lang="en-US" altLang="zh-CN" dirty="0" smtClean="0"/>
          </a:p>
          <a:p>
            <a:pPr lvl="1"/>
            <a:r>
              <a:rPr lang="zh-CN" altLang="en-US" dirty="0" smtClean="0"/>
              <a:t>因特网结构复杂</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78</a:t>
            </a:fld>
            <a:endParaRPr lang="en-US" altLang="en-US" dirty="0"/>
          </a:p>
        </p:txBody>
      </p:sp>
      <p:sp>
        <p:nvSpPr>
          <p:cNvPr id="5" name="内容占位符 2"/>
          <p:cNvSpPr txBox="1">
            <a:spLocks/>
          </p:cNvSpPr>
          <p:nvPr/>
        </p:nvSpPr>
        <p:spPr bwMode="auto">
          <a:xfrm>
            <a:off x="482896" y="3859716"/>
            <a:ext cx="8153400" cy="1112912"/>
          </a:xfrm>
          <a:prstGeom prst="rect">
            <a:avLst/>
          </a:prstGeom>
          <a:ln/>
          <a:extLst/>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sz="2400">
                <a:solidFill>
                  <a:srgbClr val="D18213"/>
                </a:solidFill>
                <a:latin typeface="微软雅黑" pitchFamily="34" charset="-122"/>
                <a:ea typeface="微软雅黑" pitchFamily="34" charset="-122"/>
                <a:cs typeface="+mn-cs"/>
              </a:defRPr>
            </a:lvl1pPr>
            <a:lvl2pPr marL="750888" indent="-285750" algn="l" rtl="0" eaLnBrk="1" fontAlgn="base" hangingPunct="1">
              <a:spcBef>
                <a:spcPct val="25000"/>
              </a:spcBef>
              <a:spcAft>
                <a:spcPct val="15000"/>
              </a:spcAft>
              <a:buClr>
                <a:schemeClr val="accent2"/>
              </a:buClr>
              <a:buFont typeface="Wingdings" panose="05000000000000000000" pitchFamily="2" charset="2"/>
              <a:buChar char="Ø"/>
              <a:defRPr sz="2000">
                <a:solidFill>
                  <a:srgbClr val="003399"/>
                </a:solidFill>
                <a:latin typeface="+mj-ea"/>
                <a:ea typeface="+mj-ea"/>
                <a:cs typeface="+mn-cs"/>
              </a:defRPr>
            </a:lvl2pPr>
            <a:lvl3pPr marL="1200150" indent="-285750" algn="l" rtl="0" eaLnBrk="1" fontAlgn="base" hangingPunct="1">
              <a:spcBef>
                <a:spcPct val="20000"/>
              </a:spcBef>
              <a:spcAft>
                <a:spcPct val="0"/>
              </a:spcAft>
              <a:buClr>
                <a:schemeClr val="accent2"/>
              </a:buClr>
              <a:buFont typeface="Wingdings" panose="05000000000000000000" pitchFamily="2" charset="2"/>
              <a:buChar char="ü"/>
              <a:defRPr sz="2000">
                <a:solidFill>
                  <a:srgbClr val="002060"/>
                </a:solidFill>
                <a:latin typeface="+mn-lt"/>
                <a:cs typeface="+mn-cs"/>
              </a:defRPr>
            </a:lvl3pPr>
            <a:lvl4pPr marL="1600200" indent="-228600" algn="l" rtl="0" eaLnBrk="1" fontAlgn="base" hangingPunct="1">
              <a:spcBef>
                <a:spcPct val="20000"/>
              </a:spcBef>
              <a:spcAft>
                <a:spcPct val="0"/>
              </a:spcAft>
              <a:buClr>
                <a:schemeClr val="accent2"/>
              </a:buClr>
              <a:defRPr sz="1600">
                <a:solidFill>
                  <a:schemeClr val="bg1"/>
                </a:solidFill>
                <a:latin typeface="+mn-lt"/>
                <a:cs typeface="+mn-cs"/>
              </a:defRPr>
            </a:lvl4pPr>
            <a:lvl5pPr marL="20574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bg1"/>
                </a:solidFill>
                <a:latin typeface="+mn-lt"/>
                <a:cs typeface="+mn-cs"/>
              </a:defRPr>
            </a:lvl9pPr>
          </a:lstStyle>
          <a:p>
            <a:r>
              <a:rPr lang="zh-CN" altLang="en-US" kern="0" dirty="0" smtClean="0"/>
              <a:t>有实时性要去的业务不建议使用通过因特网访问的云计算服务</a:t>
            </a:r>
            <a:endParaRPr lang="zh-CN" altLang="en-US" kern="0" dirty="0"/>
          </a:p>
        </p:txBody>
      </p:sp>
      <p:sp>
        <p:nvSpPr>
          <p:cNvPr id="6" name="下箭头 5"/>
          <p:cNvSpPr/>
          <p:nvPr/>
        </p:nvSpPr>
        <p:spPr>
          <a:xfrm>
            <a:off x="3661592" y="3331162"/>
            <a:ext cx="576064"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97844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up)">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考虑业务持续性（</a:t>
            </a:r>
            <a:r>
              <a:rPr lang="en-US" altLang="zh-CN" dirty="0" smtClean="0"/>
              <a:t>6.7.7</a:t>
            </a:r>
            <a:r>
              <a:rPr lang="zh-CN" altLang="en-US" dirty="0" smtClean="0"/>
              <a:t>）</a:t>
            </a:r>
            <a:endParaRPr lang="zh-CN" altLang="en-US" dirty="0"/>
          </a:p>
        </p:txBody>
      </p:sp>
      <p:sp>
        <p:nvSpPr>
          <p:cNvPr id="3" name="内容占位符 2"/>
          <p:cNvSpPr>
            <a:spLocks noGrp="1"/>
          </p:cNvSpPr>
          <p:nvPr>
            <p:ph idx="1"/>
          </p:nvPr>
        </p:nvSpPr>
        <p:spPr>
          <a:xfrm>
            <a:off x="457200" y="1524000"/>
            <a:ext cx="8153400" cy="1905000"/>
          </a:xfrm>
        </p:spPr>
        <p:txBody>
          <a:bodyPr/>
          <a:lstStyle/>
          <a:p>
            <a:pPr>
              <a:lnSpc>
                <a:spcPct val="150000"/>
              </a:lnSpc>
            </a:pPr>
            <a:r>
              <a:rPr lang="zh-CN" altLang="en-US" dirty="0" smtClean="0"/>
              <a:t>云计算服务可用       </a:t>
            </a:r>
            <a:r>
              <a:rPr lang="en-US" altLang="zh-CN" dirty="0" smtClean="0"/>
              <a:t>=&gt;   </a:t>
            </a:r>
            <a:r>
              <a:rPr lang="zh-CN" altLang="en-US" dirty="0" smtClean="0"/>
              <a:t>客户数据和业务可用</a:t>
            </a:r>
            <a:endParaRPr lang="en-US" altLang="zh-CN" dirty="0" smtClean="0"/>
          </a:p>
          <a:p>
            <a:pPr>
              <a:lnSpc>
                <a:spcPct val="150000"/>
              </a:lnSpc>
            </a:pPr>
            <a:r>
              <a:rPr lang="zh-CN" altLang="en-US" dirty="0"/>
              <a:t>云计算</a:t>
            </a:r>
            <a:r>
              <a:rPr lang="zh-CN" altLang="en-US" dirty="0" smtClean="0"/>
              <a:t>服务不可用    </a:t>
            </a:r>
            <a:r>
              <a:rPr lang="en-US" altLang="zh-CN" dirty="0"/>
              <a:t>=&gt;   </a:t>
            </a:r>
            <a:r>
              <a:rPr lang="zh-CN" altLang="en-US" dirty="0"/>
              <a:t>客户数据和</a:t>
            </a:r>
            <a:r>
              <a:rPr lang="zh-CN" altLang="en-US" dirty="0" smtClean="0"/>
              <a:t>业务不可用</a:t>
            </a:r>
            <a:endParaRPr lang="zh-CN" altLang="en-US" dirty="0"/>
          </a:p>
          <a:p>
            <a:pPr marL="0" indent="0">
              <a:buNone/>
            </a:pP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79</a:t>
            </a:fld>
            <a:endParaRPr lang="en-US" altLang="en-US" dirty="0"/>
          </a:p>
        </p:txBody>
      </p:sp>
      <p:sp>
        <p:nvSpPr>
          <p:cNvPr id="6" name="Rectangle 2"/>
          <p:cNvSpPr>
            <a:spLocks noChangeArrowheads="1"/>
          </p:cNvSpPr>
          <p:nvPr/>
        </p:nvSpPr>
        <p:spPr bwMode="auto">
          <a:xfrm>
            <a:off x="-8917" y="3717031"/>
            <a:ext cx="11787037" cy="46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nvPr>
        </p:nvGraphicFramePr>
        <p:xfrm>
          <a:off x="1835696" y="3573016"/>
          <a:ext cx="4215094" cy="2675449"/>
        </p:xfrm>
        <a:graphic>
          <a:graphicData uri="http://schemas.openxmlformats.org/presentationml/2006/ole">
            <mc:AlternateContent xmlns:mc="http://schemas.openxmlformats.org/markup-compatibility/2006">
              <mc:Choice xmlns:v="urn:schemas-microsoft-com:vml" Requires="v">
                <p:oleObj spid="_x0000_s33799" name="Visio" r:id="rId4" imgW="4667171" imgH="2952719" progId="Visio.Drawing.15">
                  <p:embed/>
                </p:oleObj>
              </mc:Choice>
              <mc:Fallback>
                <p:oleObj name="Visio" r:id="rId4" imgW="4667171" imgH="2952719" progId="Visio.Drawing.15">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35696" y="3573016"/>
                        <a:ext cx="4215094" cy="2675449"/>
                      </a:xfrm>
                      <a:prstGeom prst="rect">
                        <a:avLst/>
                      </a:prstGeom>
                      <a:noFill/>
                    </p:spPr>
                  </p:pic>
                </p:oleObj>
              </mc:Fallback>
            </mc:AlternateContent>
          </a:graphicData>
        </a:graphic>
      </p:graphicFrame>
    </p:spTree>
    <p:extLst>
      <p:ext uri="{BB962C8B-B14F-4D97-AF65-F5344CB8AC3E}">
        <p14:creationId xmlns:p14="http://schemas.microsoft.com/office/powerpoint/2010/main" val="12214750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AutoShape 2"/>
          <p:cNvSpPr>
            <a:spLocks noChangeArrowheads="1"/>
          </p:cNvSpPr>
          <p:nvPr/>
        </p:nvSpPr>
        <p:spPr bwMode="auto">
          <a:xfrm>
            <a:off x="142844" y="442190"/>
            <a:ext cx="8749602" cy="1063881"/>
          </a:xfrm>
          <a:prstGeom prst="roundRect">
            <a:avLst>
              <a:gd name="adj" fmla="val 34588"/>
            </a:avLst>
          </a:prstGeom>
          <a:solidFill>
            <a:srgbClr val="FFCCFF">
              <a:alpha val="50000"/>
            </a:srgbClr>
          </a:solidFill>
          <a:ln w="9525">
            <a:noFill/>
            <a:round/>
            <a:headEnd/>
            <a:tailEnd/>
          </a:ln>
          <a:effectLst>
            <a:outerShdw dist="50912" dir="2700000" algn="ctr" rotWithShape="0">
              <a:srgbClr val="C0C0C0">
                <a:alpha val="50027"/>
              </a:srgbClr>
            </a:outerShdw>
          </a:effectLst>
        </p:spPr>
        <p:txBody>
          <a:bodyPr wrap="none" lIns="80991" tIns="40496" rIns="80991" bIns="40496" anchor="ctr"/>
          <a:lstStyle/>
          <a:p>
            <a:pPr>
              <a:tabLst>
                <a:tab pos="0" algn="l"/>
                <a:tab pos="822960" algn="l"/>
                <a:tab pos="1645920" algn="l"/>
                <a:tab pos="2468880" algn="l"/>
                <a:tab pos="3291840" algn="l"/>
                <a:tab pos="4114800" algn="l"/>
                <a:tab pos="4937760" algn="l"/>
                <a:tab pos="5760720" algn="l"/>
                <a:tab pos="6583680" algn="l"/>
                <a:tab pos="7406640" algn="l"/>
                <a:tab pos="8229600" algn="l"/>
                <a:tab pos="9052560" algn="l"/>
                <a:tab pos="9298305" algn="l"/>
                <a:tab pos="9702642" algn="l"/>
              </a:tabLst>
            </a:pPr>
            <a:r>
              <a:rPr lang="en-US" sz="3200" dirty="0" smtClean="0">
                <a:solidFill>
                  <a:srgbClr val="FF0000"/>
                </a:solidFill>
                <a:latin typeface="Arial Black" pitchFamily="32" charset="0"/>
                <a:ea typeface="標楷體" pitchFamily="65" charset="-120"/>
              </a:rPr>
              <a:t>“ 5 ” </a:t>
            </a:r>
            <a:r>
              <a:rPr lang="zh-CN" altLang="en-US" sz="3200" dirty="0" smtClean="0">
                <a:solidFill>
                  <a:schemeClr val="bg1"/>
                </a:solidFill>
                <a:latin typeface="Arial Black" pitchFamily="32" charset="0"/>
                <a:ea typeface="標楷體" pitchFamily="65" charset="-120"/>
              </a:rPr>
              <a:t>大基础特征（</a:t>
            </a:r>
            <a:r>
              <a:rPr lang="en-US" altLang="zh-CN" sz="3200" dirty="0" smtClean="0">
                <a:solidFill>
                  <a:schemeClr val="bg1"/>
                </a:solidFill>
                <a:latin typeface="Arial Black" pitchFamily="32" charset="0"/>
                <a:ea typeface="標楷體" pitchFamily="65" charset="-120"/>
              </a:rPr>
              <a:t>P10</a:t>
            </a:r>
            <a:r>
              <a:rPr lang="zh-CN" altLang="en-US" sz="3200" dirty="0" smtClean="0">
                <a:solidFill>
                  <a:schemeClr val="bg1"/>
                </a:solidFill>
                <a:latin typeface="Arial Black" pitchFamily="32" charset="0"/>
                <a:ea typeface="標楷體" pitchFamily="65" charset="-120"/>
              </a:rPr>
              <a:t>）</a:t>
            </a:r>
            <a:endParaRPr lang="en-US" sz="3200" dirty="0">
              <a:solidFill>
                <a:schemeClr val="bg1"/>
              </a:solidFill>
              <a:latin typeface="AR PL UKai TW" charset="0"/>
            </a:endParaRPr>
          </a:p>
        </p:txBody>
      </p:sp>
      <p:grpSp>
        <p:nvGrpSpPr>
          <p:cNvPr id="2" name="Group 5"/>
          <p:cNvGrpSpPr>
            <a:grpSpLocks/>
          </p:cNvGrpSpPr>
          <p:nvPr/>
        </p:nvGrpSpPr>
        <p:grpSpPr bwMode="auto">
          <a:xfrm>
            <a:off x="510178" y="1928802"/>
            <a:ext cx="8215338" cy="2419798"/>
            <a:chOff x="113" y="3039"/>
            <a:chExt cx="3061" cy="1694"/>
          </a:xfrm>
        </p:grpSpPr>
        <p:sp>
          <p:nvSpPr>
            <p:cNvPr id="7174" name="AutoShape 6"/>
            <p:cNvSpPr>
              <a:spLocks noChangeArrowheads="1"/>
            </p:cNvSpPr>
            <p:nvPr/>
          </p:nvSpPr>
          <p:spPr bwMode="auto">
            <a:xfrm>
              <a:off x="113" y="3039"/>
              <a:ext cx="3061" cy="531"/>
            </a:xfrm>
            <a:prstGeom prst="homePlate">
              <a:avLst>
                <a:gd name="adj" fmla="val 0"/>
              </a:avLst>
            </a:prstGeom>
            <a:solidFill>
              <a:srgbClr val="FFCCFF">
                <a:alpha val="50000"/>
              </a:srgbClr>
            </a:solidFill>
            <a:ln w="9525">
              <a:noFill/>
              <a:round/>
              <a:headEnd/>
              <a:tailEnd/>
            </a:ln>
            <a:effectLst>
              <a:outerShdw dist="50912" dir="2700000" algn="ctr" rotWithShape="0">
                <a:srgbClr val="C0C0C0">
                  <a:alpha val="50027"/>
                </a:srgbClr>
              </a:outerShdw>
            </a:effectLst>
          </p:spPr>
          <p:txBody>
            <a:bodyPr wrap="none" lIns="90000" tIns="45000" rIns="90000" bIns="45000"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000" b="1" dirty="0" smtClean="0">
                  <a:solidFill>
                    <a:schemeClr val="bg1"/>
                  </a:solidFill>
                  <a:latin typeface="+mn-ea"/>
                </a:rPr>
                <a:t> （</a:t>
              </a:r>
              <a:r>
                <a:rPr lang="en-US" sz="2000" b="1" dirty="0" smtClean="0">
                  <a:solidFill>
                    <a:schemeClr val="bg1"/>
                  </a:solidFill>
                  <a:latin typeface="+mn-ea"/>
                </a:rPr>
                <a:t>1</a:t>
              </a:r>
              <a:r>
                <a:rPr lang="zh-CN" altLang="en-US" sz="2000" b="1" dirty="0" smtClean="0">
                  <a:solidFill>
                    <a:schemeClr val="bg1"/>
                  </a:solidFill>
                  <a:latin typeface="+mn-ea"/>
                </a:rPr>
                <a:t>）</a:t>
              </a:r>
              <a:r>
                <a:rPr lang="en-US" sz="2000" b="1" dirty="0" smtClean="0">
                  <a:solidFill>
                    <a:schemeClr val="bg1"/>
                  </a:solidFill>
                  <a:latin typeface="+mn-ea"/>
                </a:rPr>
                <a:t> </a:t>
              </a:r>
              <a:r>
                <a:rPr lang="zh-CN" altLang="en-US" sz="2000" b="1" dirty="0" smtClean="0">
                  <a:solidFill>
                    <a:schemeClr val="bg1"/>
                  </a:solidFill>
                  <a:latin typeface="+mn-ea"/>
                </a:rPr>
                <a:t>按需自助服务</a:t>
              </a:r>
              <a:endParaRPr lang="en-US" sz="2000" b="1" dirty="0">
                <a:solidFill>
                  <a:schemeClr val="bg1"/>
                </a:solidFill>
                <a:latin typeface="+mn-ea"/>
              </a:endParaRPr>
            </a:p>
          </p:txBody>
        </p:sp>
        <p:sp>
          <p:nvSpPr>
            <p:cNvPr id="7175" name="AutoShape 7"/>
            <p:cNvSpPr>
              <a:spLocks noChangeArrowheads="1"/>
            </p:cNvSpPr>
            <p:nvPr/>
          </p:nvSpPr>
          <p:spPr bwMode="auto">
            <a:xfrm>
              <a:off x="113" y="3613"/>
              <a:ext cx="3061" cy="531"/>
            </a:xfrm>
            <a:prstGeom prst="homePlate">
              <a:avLst>
                <a:gd name="adj" fmla="val 0"/>
              </a:avLst>
            </a:prstGeom>
            <a:solidFill>
              <a:srgbClr val="FFFF66">
                <a:alpha val="50000"/>
              </a:srgbClr>
            </a:solidFill>
            <a:ln w="9525">
              <a:noFill/>
              <a:round/>
              <a:headEnd/>
              <a:tailEnd/>
            </a:ln>
            <a:effectLst>
              <a:outerShdw dist="50912" dir="2700000" algn="ctr" rotWithShape="0">
                <a:srgbClr val="C0C0C0">
                  <a:alpha val="50027"/>
                </a:srgbClr>
              </a:outerShdw>
            </a:effectLst>
          </p:spPr>
          <p:txBody>
            <a:bodyPr wrap="none" lIns="90000" tIns="45000" rIns="90000" bIns="45000"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000" b="1" dirty="0" smtClean="0">
                  <a:solidFill>
                    <a:schemeClr val="bg1"/>
                  </a:solidFill>
                  <a:latin typeface="+mn-ea"/>
                </a:rPr>
                <a:t> （</a:t>
              </a:r>
              <a:r>
                <a:rPr lang="en-US" sz="2000" b="1" dirty="0" smtClean="0">
                  <a:solidFill>
                    <a:schemeClr val="bg1"/>
                  </a:solidFill>
                  <a:latin typeface="+mn-ea"/>
                </a:rPr>
                <a:t>2</a:t>
              </a:r>
              <a:r>
                <a:rPr lang="zh-CN" altLang="en-US" sz="2000" b="1" dirty="0" smtClean="0">
                  <a:solidFill>
                    <a:schemeClr val="bg1"/>
                  </a:solidFill>
                  <a:latin typeface="+mn-ea"/>
                </a:rPr>
                <a:t>）</a:t>
              </a:r>
              <a:r>
                <a:rPr lang="en-US" sz="2000" b="1" dirty="0" smtClean="0">
                  <a:solidFill>
                    <a:schemeClr val="bg1"/>
                  </a:solidFill>
                  <a:latin typeface="+mn-ea"/>
                </a:rPr>
                <a:t> </a:t>
              </a:r>
              <a:r>
                <a:rPr lang="zh-CN" altLang="en-US" sz="2000" b="1" dirty="0" smtClean="0">
                  <a:solidFill>
                    <a:schemeClr val="bg1"/>
                  </a:solidFill>
                  <a:latin typeface="+mn-ea"/>
                </a:rPr>
                <a:t>泛在接入</a:t>
              </a:r>
              <a:endParaRPr lang="en-US" sz="2000" b="1" dirty="0">
                <a:solidFill>
                  <a:schemeClr val="bg1"/>
                </a:solidFill>
                <a:latin typeface="+mn-ea"/>
              </a:endParaRPr>
            </a:p>
          </p:txBody>
        </p:sp>
        <p:sp>
          <p:nvSpPr>
            <p:cNvPr id="7176" name="AutoShape 8"/>
            <p:cNvSpPr>
              <a:spLocks noChangeArrowheads="1"/>
            </p:cNvSpPr>
            <p:nvPr/>
          </p:nvSpPr>
          <p:spPr bwMode="auto">
            <a:xfrm>
              <a:off x="113" y="4202"/>
              <a:ext cx="3061" cy="531"/>
            </a:xfrm>
            <a:prstGeom prst="homePlate">
              <a:avLst>
                <a:gd name="adj" fmla="val 0"/>
              </a:avLst>
            </a:prstGeom>
            <a:solidFill>
              <a:srgbClr val="E6FF00">
                <a:alpha val="50000"/>
              </a:srgbClr>
            </a:solidFill>
            <a:ln w="9525">
              <a:noFill/>
              <a:round/>
              <a:headEnd/>
              <a:tailEnd/>
            </a:ln>
            <a:effectLst>
              <a:outerShdw dist="50912" dir="2700000" algn="ctr" rotWithShape="0">
                <a:srgbClr val="C0C0C0">
                  <a:alpha val="50027"/>
                </a:srgbClr>
              </a:outerShdw>
            </a:effectLst>
          </p:spPr>
          <p:txBody>
            <a:bodyPr wrap="none" lIns="90000" tIns="45000" rIns="90000" bIns="45000"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000" b="1" dirty="0" smtClean="0">
                  <a:solidFill>
                    <a:schemeClr val="bg1"/>
                  </a:solidFill>
                  <a:latin typeface="+mn-ea"/>
                </a:rPr>
                <a:t> （</a:t>
              </a:r>
              <a:r>
                <a:rPr lang="en-US" sz="2000" b="1" dirty="0" smtClean="0">
                  <a:solidFill>
                    <a:schemeClr val="bg1"/>
                  </a:solidFill>
                  <a:latin typeface="+mn-ea"/>
                </a:rPr>
                <a:t>3</a:t>
              </a:r>
              <a:r>
                <a:rPr lang="zh-CN" altLang="en-US" sz="2000" b="1" dirty="0" smtClean="0">
                  <a:solidFill>
                    <a:schemeClr val="bg1"/>
                  </a:solidFill>
                  <a:latin typeface="+mn-ea"/>
                </a:rPr>
                <a:t>）</a:t>
              </a:r>
              <a:r>
                <a:rPr lang="en-US" sz="2000" b="1" dirty="0" smtClean="0">
                  <a:solidFill>
                    <a:schemeClr val="bg1"/>
                  </a:solidFill>
                  <a:latin typeface="+mn-ea"/>
                </a:rPr>
                <a:t> </a:t>
              </a:r>
              <a:r>
                <a:rPr lang="zh-CN" altLang="en-US" sz="2000" b="1" dirty="0" smtClean="0">
                  <a:solidFill>
                    <a:schemeClr val="bg1"/>
                  </a:solidFill>
                  <a:latin typeface="+mn-ea"/>
                </a:rPr>
                <a:t>资源池化</a:t>
              </a:r>
              <a:endParaRPr lang="en-US" sz="2000" b="1" dirty="0">
                <a:solidFill>
                  <a:schemeClr val="bg1"/>
                </a:solidFill>
                <a:latin typeface="+mn-ea"/>
              </a:endParaRPr>
            </a:p>
          </p:txBody>
        </p:sp>
      </p:grpSp>
      <p:grpSp>
        <p:nvGrpSpPr>
          <p:cNvPr id="3" name="Group 9"/>
          <p:cNvGrpSpPr>
            <a:grpSpLocks/>
          </p:cNvGrpSpPr>
          <p:nvPr/>
        </p:nvGrpSpPr>
        <p:grpSpPr bwMode="auto">
          <a:xfrm>
            <a:off x="510179" y="4429132"/>
            <a:ext cx="8249535" cy="1866848"/>
            <a:chOff x="3243" y="3145"/>
            <a:chExt cx="3061" cy="1147"/>
          </a:xfrm>
        </p:grpSpPr>
        <p:sp>
          <p:nvSpPr>
            <p:cNvPr id="7178" name="AutoShape 10"/>
            <p:cNvSpPr>
              <a:spLocks noChangeArrowheads="1"/>
            </p:cNvSpPr>
            <p:nvPr/>
          </p:nvSpPr>
          <p:spPr bwMode="auto">
            <a:xfrm>
              <a:off x="3243" y="3145"/>
              <a:ext cx="3061" cy="566"/>
            </a:xfrm>
            <a:prstGeom prst="homePlate">
              <a:avLst>
                <a:gd name="adj" fmla="val 0"/>
              </a:avLst>
            </a:prstGeom>
            <a:solidFill>
              <a:srgbClr val="99CCFF">
                <a:alpha val="50000"/>
              </a:srgbClr>
            </a:solidFill>
            <a:ln w="9525">
              <a:noFill/>
              <a:round/>
              <a:headEnd/>
              <a:tailEnd/>
            </a:ln>
            <a:effectLst>
              <a:outerShdw dist="50912" dir="2700000" algn="ctr" rotWithShape="0">
                <a:srgbClr val="C0C0C0">
                  <a:alpha val="50027"/>
                </a:srgbClr>
              </a:outerShdw>
            </a:effectLst>
          </p:spPr>
          <p:txBody>
            <a:bodyPr wrap="none" lIns="90000" tIns="45000" rIns="90000" bIns="45000"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en-US" sz="2000" b="1" dirty="0">
                  <a:solidFill>
                    <a:schemeClr val="bg1"/>
                  </a:solidFill>
                  <a:latin typeface="+mn-ea"/>
                </a:rPr>
                <a:t>  </a:t>
              </a:r>
              <a:r>
                <a:rPr lang="zh-CN" altLang="en-US" sz="2000" b="1" dirty="0" smtClean="0">
                  <a:solidFill>
                    <a:schemeClr val="bg1"/>
                  </a:solidFill>
                  <a:latin typeface="+mn-ea"/>
                </a:rPr>
                <a:t>（</a:t>
              </a:r>
              <a:r>
                <a:rPr lang="en-US" sz="2000" b="1" dirty="0" smtClean="0">
                  <a:solidFill>
                    <a:schemeClr val="bg1"/>
                  </a:solidFill>
                  <a:latin typeface="+mn-ea"/>
                </a:rPr>
                <a:t>4</a:t>
              </a:r>
              <a:r>
                <a:rPr lang="zh-CN" altLang="en-US" sz="2000" b="1" dirty="0" smtClean="0">
                  <a:solidFill>
                    <a:schemeClr val="bg1"/>
                  </a:solidFill>
                  <a:latin typeface="+mn-ea"/>
                </a:rPr>
                <a:t>）</a:t>
              </a:r>
              <a:r>
                <a:rPr lang="en-US" sz="2000" b="1" dirty="0" smtClean="0">
                  <a:solidFill>
                    <a:schemeClr val="bg1"/>
                  </a:solidFill>
                  <a:latin typeface="+mn-ea"/>
                </a:rPr>
                <a:t> </a:t>
              </a:r>
              <a:r>
                <a:rPr lang="zh-CN" altLang="en-US" sz="2000" b="1" dirty="0" smtClean="0">
                  <a:solidFill>
                    <a:schemeClr val="bg1"/>
                  </a:solidFill>
                  <a:latin typeface="+mn-ea"/>
                </a:rPr>
                <a:t>快速伸缩性</a:t>
              </a:r>
              <a:endParaRPr lang="en-US" sz="2000" b="1" dirty="0">
                <a:solidFill>
                  <a:schemeClr val="bg1"/>
                </a:solidFill>
                <a:latin typeface="+mn-ea"/>
              </a:endParaRPr>
            </a:p>
          </p:txBody>
        </p:sp>
        <p:sp>
          <p:nvSpPr>
            <p:cNvPr id="7179" name="AutoShape 11"/>
            <p:cNvSpPr>
              <a:spLocks noChangeArrowheads="1"/>
            </p:cNvSpPr>
            <p:nvPr/>
          </p:nvSpPr>
          <p:spPr bwMode="auto">
            <a:xfrm>
              <a:off x="3243" y="3760"/>
              <a:ext cx="3061" cy="532"/>
            </a:xfrm>
            <a:prstGeom prst="homePlate">
              <a:avLst>
                <a:gd name="adj" fmla="val 0"/>
              </a:avLst>
            </a:prstGeom>
            <a:solidFill>
              <a:srgbClr val="CCCCFF">
                <a:alpha val="50000"/>
              </a:srgbClr>
            </a:solidFill>
            <a:ln w="9525">
              <a:noFill/>
              <a:round/>
              <a:headEnd/>
              <a:tailEnd/>
            </a:ln>
            <a:effectLst>
              <a:outerShdw dist="50912" dir="2700000" algn="ctr" rotWithShape="0">
                <a:srgbClr val="C0C0C0">
                  <a:alpha val="50027"/>
                </a:srgbClr>
              </a:outerShdw>
            </a:effectLst>
          </p:spPr>
          <p:txBody>
            <a:bodyPr wrap="none" lIns="90000" tIns="45000" rIns="90000" bIns="45000" anchor="ctr"/>
            <a:lstStyle/>
            <a:p>
              <a:pPr>
                <a:tabLst>
                  <a:tab pos="0" algn="l"/>
                  <a:tab pos="402908" algn="l"/>
                  <a:tab pos="807244" algn="l"/>
                  <a:tab pos="1211580" algn="l"/>
                  <a:tab pos="1615917" algn="l"/>
                  <a:tab pos="2020253" algn="l"/>
                  <a:tab pos="2424589" algn="l"/>
                  <a:tab pos="2828925" algn="l"/>
                  <a:tab pos="3233262" algn="l"/>
                  <a:tab pos="3637598" algn="l"/>
                  <a:tab pos="4041934" algn="l"/>
                  <a:tab pos="4446270" algn="l"/>
                  <a:tab pos="4850607" algn="l"/>
                  <a:tab pos="5254943" algn="l"/>
                  <a:tab pos="5659279" algn="l"/>
                  <a:tab pos="6063615" algn="l"/>
                  <a:tab pos="6467952" algn="l"/>
                  <a:tab pos="6872288" algn="l"/>
                  <a:tab pos="7276624" algn="l"/>
                  <a:tab pos="7680960" algn="l"/>
                  <a:tab pos="8085297" algn="l"/>
                </a:tabLst>
              </a:pPr>
              <a:r>
                <a:rPr lang="zh-CN" altLang="en-US" sz="2000" b="1" dirty="0" smtClean="0">
                  <a:solidFill>
                    <a:schemeClr val="bg1"/>
                  </a:solidFill>
                  <a:latin typeface="+mn-ea"/>
                </a:rPr>
                <a:t> （</a:t>
              </a:r>
              <a:r>
                <a:rPr lang="en-US" sz="2000" b="1" dirty="0" smtClean="0">
                  <a:solidFill>
                    <a:schemeClr val="bg1"/>
                  </a:solidFill>
                  <a:latin typeface="+mn-ea"/>
                </a:rPr>
                <a:t>5</a:t>
              </a:r>
              <a:r>
                <a:rPr lang="zh-CN" altLang="en-US" sz="2000" b="1" dirty="0" smtClean="0">
                  <a:solidFill>
                    <a:schemeClr val="bg1"/>
                  </a:solidFill>
                  <a:latin typeface="+mn-ea"/>
                </a:rPr>
                <a:t>）服务可计量</a:t>
              </a:r>
              <a:endParaRPr lang="en-US" sz="2000" b="1" dirty="0">
                <a:solidFill>
                  <a:schemeClr val="bg1"/>
                </a:solidFill>
                <a:latin typeface="+mn-ea"/>
              </a:endParaRPr>
            </a:p>
          </p:txBody>
        </p:sp>
      </p:grpSp>
      <p:sp>
        <p:nvSpPr>
          <p:cNvPr id="4" name="灯片编号占位符 3"/>
          <p:cNvSpPr>
            <a:spLocks noGrp="1"/>
          </p:cNvSpPr>
          <p:nvPr>
            <p:ph type="sldNum" sz="quarter" idx="12"/>
          </p:nvPr>
        </p:nvSpPr>
        <p:spPr/>
        <p:txBody>
          <a:bodyPr/>
          <a:lstStyle/>
          <a:p>
            <a:fld id="{084A2128-6ACC-4FE1-A0E5-A9D763EBD3F4}" type="slidenum">
              <a:rPr lang="en-US" altLang="zh-CN" smtClean="0">
                <a:solidFill>
                  <a:srgbClr val="FFFFFF"/>
                </a:solidFill>
              </a:rPr>
              <a:pPr/>
              <a:t>8</a:t>
            </a:fld>
            <a:endParaRPr lang="en-US" altLang="zh-CN">
              <a:solidFill>
                <a:srgbClr val="FFFFFF"/>
              </a:solidFill>
            </a:endParaRPr>
          </a:p>
        </p:txBody>
      </p:sp>
    </p:spTree>
    <p:extLst>
      <p:ext uri="{BB962C8B-B14F-4D97-AF65-F5344CB8AC3E}">
        <p14:creationId xmlns:p14="http://schemas.microsoft.com/office/powerpoint/2010/main" val="165026731"/>
      </p:ext>
    </p:extLst>
  </p:cSld>
  <p:clrMapOvr>
    <a:masterClrMapping/>
  </p:clrMapOvr>
  <p:transition spd="slow">
    <p:wipe dir="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考虑可移植性和互操作性（</a:t>
            </a:r>
            <a:r>
              <a:rPr lang="en-US" altLang="zh-CN" dirty="0" smtClean="0"/>
              <a:t>6.7.8</a:t>
            </a:r>
            <a:r>
              <a:rPr lang="zh-CN" altLang="en-US" dirty="0" smtClean="0"/>
              <a:t>）</a:t>
            </a:r>
            <a:endParaRPr lang="zh-CN" altLang="en-US" dirty="0"/>
          </a:p>
        </p:txBody>
      </p:sp>
      <p:sp>
        <p:nvSpPr>
          <p:cNvPr id="3" name="内容占位符 2"/>
          <p:cNvSpPr>
            <a:spLocks noGrp="1"/>
          </p:cNvSpPr>
          <p:nvPr>
            <p:ph idx="1"/>
          </p:nvPr>
        </p:nvSpPr>
        <p:spPr>
          <a:xfrm>
            <a:off x="457200" y="1524000"/>
            <a:ext cx="8153400" cy="2409056"/>
          </a:xfrm>
        </p:spPr>
        <p:style>
          <a:lnRef idx="1">
            <a:schemeClr val="accent5"/>
          </a:lnRef>
          <a:fillRef idx="2">
            <a:schemeClr val="accent5"/>
          </a:fillRef>
          <a:effectRef idx="1">
            <a:schemeClr val="accent5"/>
          </a:effectRef>
          <a:fontRef idx="minor">
            <a:schemeClr val="dk1"/>
          </a:fontRef>
        </p:style>
        <p:txBody>
          <a:bodyPr/>
          <a:lstStyle/>
          <a:p>
            <a:r>
              <a:rPr lang="zh-CN" altLang="en-US" dirty="0" smtClean="0">
                <a:solidFill>
                  <a:schemeClr val="bg2"/>
                </a:solidFill>
              </a:rPr>
              <a:t>可移植性</a:t>
            </a:r>
            <a:endParaRPr lang="en-US" altLang="zh-CN" dirty="0" smtClean="0">
              <a:solidFill>
                <a:schemeClr val="bg2"/>
              </a:solidFill>
            </a:endParaRPr>
          </a:p>
          <a:p>
            <a:pPr lvl="1"/>
            <a:r>
              <a:rPr lang="zh-CN" altLang="en-US" dirty="0" smtClean="0"/>
              <a:t>将数据和业务迁移到其他云计算平台</a:t>
            </a:r>
            <a:endParaRPr lang="en-US" altLang="zh-CN" dirty="0" smtClean="0"/>
          </a:p>
          <a:p>
            <a:pPr lvl="1"/>
            <a:r>
              <a:rPr lang="zh-CN" altLang="en-US" dirty="0" smtClean="0"/>
              <a:t>将数据和业务迁移到客户自建数据中心</a:t>
            </a:r>
            <a:endParaRPr lang="en-US" altLang="zh-CN" dirty="0" smtClean="0"/>
          </a:p>
          <a:p>
            <a:r>
              <a:rPr lang="zh-CN" altLang="en-US" dirty="0" smtClean="0">
                <a:solidFill>
                  <a:schemeClr val="bg2"/>
                </a:solidFill>
              </a:rPr>
              <a:t>互操作性</a:t>
            </a:r>
            <a:endParaRPr lang="en-US" altLang="zh-CN" dirty="0" smtClean="0">
              <a:solidFill>
                <a:schemeClr val="bg2"/>
              </a:solidFill>
            </a:endParaRPr>
          </a:p>
          <a:p>
            <a:pPr lvl="1"/>
            <a:r>
              <a:rPr lang="zh-CN" altLang="en-US" dirty="0" smtClean="0"/>
              <a:t>是否需要与客户自有信息系统交互，或与部署在其他云计算平台上业务交互。</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80</a:t>
            </a:fld>
            <a:endParaRPr lang="en-US" altLang="en-US" dirty="0"/>
          </a:p>
        </p:txBody>
      </p:sp>
      <p:sp>
        <p:nvSpPr>
          <p:cNvPr id="5" name="内容占位符 2"/>
          <p:cNvSpPr txBox="1">
            <a:spLocks/>
          </p:cNvSpPr>
          <p:nvPr/>
        </p:nvSpPr>
        <p:spPr bwMode="auto">
          <a:xfrm>
            <a:off x="457200" y="4131368"/>
            <a:ext cx="8153400" cy="1963549"/>
          </a:xfrm>
          <a:prstGeom prst="rect">
            <a:avLst/>
          </a:prstGeom>
          <a:extLst/>
        </p:spPr>
        <p:style>
          <a:lnRef idx="1">
            <a:schemeClr val="accent5"/>
          </a:lnRef>
          <a:fillRef idx="2">
            <a:schemeClr val="accent5"/>
          </a:fillRef>
          <a:effectRef idx="1">
            <a:schemeClr val="accent5"/>
          </a:effectRef>
          <a:fontRef idx="minor">
            <a:schemeClr val="dk1"/>
          </a:fontRef>
        </p:style>
        <p:txBody>
          <a:bodyPr vert="horz" wrap="square" lIns="91440" tIns="45720" rIns="91440" bIns="45720" numCol="1" anchor="t" anchorCtr="0" compatLnSpc="1">
            <a:prstTxWarp prst="textNoShape">
              <a:avLst/>
            </a:prstTxWarp>
          </a:bodyPr>
          <a:lstStyle>
            <a:lvl1pPr marL="228600" indent="-228600" algn="l" rtl="0" eaLnBrk="1" fontAlgn="base" hangingPunct="1">
              <a:spcBef>
                <a:spcPct val="0"/>
              </a:spcBef>
              <a:spcAft>
                <a:spcPct val="0"/>
              </a:spcAft>
              <a:buClr>
                <a:schemeClr val="accent2"/>
              </a:buClr>
              <a:buFont typeface="Wingdings" pitchFamily="2" charset="2"/>
              <a:buChar char="§"/>
              <a:defRPr sz="2400">
                <a:solidFill>
                  <a:srgbClr val="D18213"/>
                </a:solidFill>
                <a:latin typeface="微软雅黑" pitchFamily="34" charset="-122"/>
                <a:ea typeface="微软雅黑" pitchFamily="34" charset="-122"/>
                <a:cs typeface="+mn-cs"/>
              </a:defRPr>
            </a:lvl1pPr>
            <a:lvl2pPr marL="750888" indent="-285750" algn="l" rtl="0" eaLnBrk="1" fontAlgn="base" hangingPunct="1">
              <a:spcBef>
                <a:spcPct val="25000"/>
              </a:spcBef>
              <a:spcAft>
                <a:spcPct val="15000"/>
              </a:spcAft>
              <a:buClr>
                <a:schemeClr val="accent2"/>
              </a:buClr>
              <a:buFont typeface="Wingdings" panose="05000000000000000000" pitchFamily="2" charset="2"/>
              <a:buChar char="Ø"/>
              <a:defRPr sz="2000">
                <a:solidFill>
                  <a:srgbClr val="003399"/>
                </a:solidFill>
                <a:latin typeface="+mj-ea"/>
                <a:ea typeface="+mj-ea"/>
                <a:cs typeface="+mn-cs"/>
              </a:defRPr>
            </a:lvl2pPr>
            <a:lvl3pPr marL="1200150" indent="-285750" algn="l" rtl="0" eaLnBrk="1" fontAlgn="base" hangingPunct="1">
              <a:spcBef>
                <a:spcPct val="20000"/>
              </a:spcBef>
              <a:spcAft>
                <a:spcPct val="0"/>
              </a:spcAft>
              <a:buClr>
                <a:schemeClr val="accent2"/>
              </a:buClr>
              <a:buFont typeface="Wingdings" panose="05000000000000000000" pitchFamily="2" charset="2"/>
              <a:buChar char="ü"/>
              <a:defRPr sz="2000">
                <a:solidFill>
                  <a:schemeClr val="dk1"/>
                </a:solidFill>
                <a:latin typeface="+mn-lt"/>
                <a:ea typeface="+mn-ea"/>
                <a:cs typeface="+mn-cs"/>
              </a:defRPr>
            </a:lvl3pPr>
            <a:lvl4pPr marL="1600200" indent="-228600" algn="l" rtl="0" eaLnBrk="1" fontAlgn="base" hangingPunct="1">
              <a:spcBef>
                <a:spcPct val="20000"/>
              </a:spcBef>
              <a:spcAft>
                <a:spcPct val="0"/>
              </a:spcAft>
              <a:buClr>
                <a:schemeClr val="accent2"/>
              </a:buClr>
              <a:defRPr sz="1600">
                <a:solidFill>
                  <a:schemeClr val="dk1"/>
                </a:solidFill>
                <a:latin typeface="+mn-lt"/>
                <a:ea typeface="+mn-ea"/>
                <a:cs typeface="+mn-cs"/>
              </a:defRPr>
            </a:lvl4pPr>
            <a:lvl5pPr marL="2057400" indent="-228600" algn="l" rtl="0" eaLnBrk="1" fontAlgn="base" hangingPunct="1">
              <a:spcBef>
                <a:spcPct val="20000"/>
              </a:spcBef>
              <a:spcAft>
                <a:spcPct val="0"/>
              </a:spcAft>
              <a:buClr>
                <a:schemeClr val="accent2"/>
              </a:buClr>
              <a:buFont typeface="Arial" charset="0"/>
              <a:defRPr sz="1600">
                <a:solidFill>
                  <a:schemeClr val="dk1"/>
                </a:solidFill>
                <a:latin typeface="+mn-lt"/>
                <a:ea typeface="+mn-ea"/>
                <a:cs typeface="+mn-cs"/>
              </a:defRPr>
            </a:lvl5pPr>
            <a:lvl6pPr marL="2514600" indent="-228600" algn="l" rtl="0" eaLnBrk="1" fontAlgn="base" hangingPunct="1">
              <a:spcBef>
                <a:spcPct val="20000"/>
              </a:spcBef>
              <a:spcAft>
                <a:spcPct val="0"/>
              </a:spcAft>
              <a:buClr>
                <a:schemeClr val="accent2"/>
              </a:buClr>
              <a:buFont typeface="Arial" charset="0"/>
              <a:defRPr sz="1600">
                <a:solidFill>
                  <a:schemeClr val="dk1"/>
                </a:solidFill>
                <a:latin typeface="+mn-lt"/>
                <a:ea typeface="+mn-ea"/>
                <a:cs typeface="+mn-cs"/>
              </a:defRPr>
            </a:lvl6pPr>
            <a:lvl7pPr marL="2971800" indent="-228600" algn="l" rtl="0" eaLnBrk="1" fontAlgn="base" hangingPunct="1">
              <a:spcBef>
                <a:spcPct val="20000"/>
              </a:spcBef>
              <a:spcAft>
                <a:spcPct val="0"/>
              </a:spcAft>
              <a:buClr>
                <a:schemeClr val="accent2"/>
              </a:buClr>
              <a:buFont typeface="Arial" charset="0"/>
              <a:defRPr sz="1600">
                <a:solidFill>
                  <a:schemeClr val="dk1"/>
                </a:solidFill>
                <a:latin typeface="+mn-lt"/>
                <a:ea typeface="+mn-ea"/>
                <a:cs typeface="+mn-cs"/>
              </a:defRPr>
            </a:lvl7pPr>
            <a:lvl8pPr marL="3429000" indent="-228600" algn="l" rtl="0" eaLnBrk="1" fontAlgn="base" hangingPunct="1">
              <a:spcBef>
                <a:spcPct val="20000"/>
              </a:spcBef>
              <a:spcAft>
                <a:spcPct val="0"/>
              </a:spcAft>
              <a:buClr>
                <a:schemeClr val="accent2"/>
              </a:buClr>
              <a:buFont typeface="Arial" charset="0"/>
              <a:defRPr sz="1600">
                <a:solidFill>
                  <a:schemeClr val="dk1"/>
                </a:solidFill>
                <a:latin typeface="+mn-lt"/>
                <a:ea typeface="+mn-ea"/>
                <a:cs typeface="+mn-cs"/>
              </a:defRPr>
            </a:lvl8pPr>
            <a:lvl9pPr marL="3886200" indent="-228600" algn="l" rtl="0" eaLnBrk="1" fontAlgn="base" hangingPunct="1">
              <a:spcBef>
                <a:spcPct val="20000"/>
              </a:spcBef>
              <a:spcAft>
                <a:spcPct val="0"/>
              </a:spcAft>
              <a:buClr>
                <a:schemeClr val="accent2"/>
              </a:buClr>
              <a:buFont typeface="Arial" charset="0"/>
              <a:defRPr sz="1600">
                <a:solidFill>
                  <a:schemeClr val="dk1"/>
                </a:solidFill>
                <a:latin typeface="+mn-lt"/>
                <a:ea typeface="+mn-ea"/>
                <a:cs typeface="+mn-cs"/>
              </a:defRPr>
            </a:lvl9pPr>
          </a:lstStyle>
          <a:p>
            <a:r>
              <a:rPr lang="zh-CN" altLang="en-US" kern="0" dirty="0" smtClean="0">
                <a:solidFill>
                  <a:schemeClr val="bg2"/>
                </a:solidFill>
              </a:rPr>
              <a:t>三种云计算服务模式实现可移植性和互操作性的难度关系为：</a:t>
            </a:r>
            <a:endParaRPr lang="en-US" altLang="zh-CN" kern="0" dirty="0" smtClean="0">
              <a:solidFill>
                <a:schemeClr val="bg2"/>
              </a:solidFill>
            </a:endParaRPr>
          </a:p>
          <a:p>
            <a:endParaRPr lang="en-US" altLang="zh-CN" kern="0" dirty="0">
              <a:solidFill>
                <a:schemeClr val="bg2"/>
              </a:solidFill>
            </a:endParaRPr>
          </a:p>
          <a:p>
            <a:pPr marL="0" indent="0">
              <a:buNone/>
            </a:pPr>
            <a:r>
              <a:rPr lang="en-US" altLang="zh-CN" kern="0" dirty="0" smtClean="0">
                <a:solidFill>
                  <a:schemeClr val="bg2"/>
                </a:solidFill>
              </a:rPr>
              <a:t>              SaaS   &gt;  </a:t>
            </a:r>
            <a:r>
              <a:rPr lang="en-US" altLang="zh-CN" kern="0" dirty="0" err="1" smtClean="0">
                <a:solidFill>
                  <a:schemeClr val="bg2"/>
                </a:solidFill>
              </a:rPr>
              <a:t>PaaS</a:t>
            </a:r>
            <a:r>
              <a:rPr lang="en-US" altLang="zh-CN" kern="0" dirty="0" smtClean="0">
                <a:solidFill>
                  <a:schemeClr val="bg2"/>
                </a:solidFill>
              </a:rPr>
              <a:t>   &gt; </a:t>
            </a:r>
            <a:r>
              <a:rPr lang="en-US" altLang="zh-CN" kern="0" dirty="0" err="1" smtClean="0">
                <a:solidFill>
                  <a:schemeClr val="bg2"/>
                </a:solidFill>
              </a:rPr>
              <a:t>IaaS</a:t>
            </a:r>
            <a:endParaRPr lang="zh-CN" altLang="en-US" kern="0" dirty="0">
              <a:solidFill>
                <a:schemeClr val="bg2"/>
              </a:solidFill>
            </a:endParaRPr>
          </a:p>
        </p:txBody>
      </p:sp>
    </p:spTree>
    <p:extLst>
      <p:ext uri="{BB962C8B-B14F-4D97-AF65-F5344CB8AC3E}">
        <p14:creationId xmlns:p14="http://schemas.microsoft.com/office/powerpoint/2010/main" val="223391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考虑数据存储位置（</a:t>
            </a:r>
            <a:r>
              <a:rPr lang="en-US" altLang="zh-CN" dirty="0" smtClean="0"/>
              <a:t>6.7.9</a:t>
            </a:r>
            <a:r>
              <a:rPr lang="zh-CN" altLang="en-US" dirty="0" smtClean="0"/>
              <a:t>）</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a:t>云服务</a:t>
            </a:r>
            <a:r>
              <a:rPr lang="zh-CN" altLang="en-US" dirty="0" smtClean="0"/>
              <a:t>商是否将数据保存到境外</a:t>
            </a:r>
            <a:endParaRPr lang="en-US" altLang="zh-CN" dirty="0" smtClean="0"/>
          </a:p>
          <a:p>
            <a:pPr lvl="1">
              <a:lnSpc>
                <a:spcPct val="150000"/>
              </a:lnSpc>
            </a:pPr>
            <a:r>
              <a:rPr lang="zh-CN" altLang="en-US" dirty="0"/>
              <a:t>灾</a:t>
            </a:r>
            <a:r>
              <a:rPr lang="zh-CN" altLang="en-US" dirty="0" smtClean="0"/>
              <a:t>备</a:t>
            </a:r>
            <a:endParaRPr lang="en-US" altLang="zh-CN" dirty="0" smtClean="0"/>
          </a:p>
          <a:p>
            <a:pPr lvl="1">
              <a:lnSpc>
                <a:spcPct val="150000"/>
              </a:lnSpc>
            </a:pPr>
            <a:r>
              <a:rPr lang="zh-CN" altLang="en-US" dirty="0" smtClean="0"/>
              <a:t>副本和备份机制</a:t>
            </a:r>
            <a:endParaRPr lang="en-US" altLang="zh-CN" dirty="0" smtClean="0"/>
          </a:p>
          <a:p>
            <a:pPr marL="228600" lvl="1" indent="-228600">
              <a:lnSpc>
                <a:spcPct val="150000"/>
              </a:lnSpc>
              <a:spcBef>
                <a:spcPct val="0"/>
              </a:spcBef>
              <a:spcAft>
                <a:spcPct val="0"/>
              </a:spcAft>
              <a:buFont typeface="Wingdings" pitchFamily="2" charset="2"/>
              <a:buChar char="§"/>
            </a:pPr>
            <a:r>
              <a:rPr lang="zh-CN" altLang="en-US" sz="2400" dirty="0">
                <a:solidFill>
                  <a:srgbClr val="D18213"/>
                </a:solidFill>
                <a:latin typeface="微软雅黑" pitchFamily="34" charset="-122"/>
                <a:ea typeface="微软雅黑" pitchFamily="34" charset="-122"/>
              </a:rPr>
              <a:t>是否提供数据存储位置的控制选项、如何监管数据存储位置状态</a:t>
            </a:r>
            <a:endParaRPr lang="en-US" altLang="zh-CN" sz="2400" dirty="0">
              <a:solidFill>
                <a:srgbClr val="D18213"/>
              </a:solidFill>
              <a:latin typeface="微软雅黑" pitchFamily="34" charset="-122"/>
              <a:ea typeface="微软雅黑" pitchFamily="34" charset="-122"/>
            </a:endParaRPr>
          </a:p>
          <a:p>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81</a:t>
            </a:fld>
            <a:endParaRPr lang="en-US" altLang="en-US" dirty="0"/>
          </a:p>
        </p:txBody>
      </p:sp>
    </p:spTree>
    <p:extLst>
      <p:ext uri="{BB962C8B-B14F-4D97-AF65-F5344CB8AC3E}">
        <p14:creationId xmlns:p14="http://schemas.microsoft.com/office/powerpoint/2010/main" val="3846022972"/>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考虑监管能力（</a:t>
            </a:r>
            <a:r>
              <a:rPr lang="en-US" altLang="zh-CN" dirty="0" smtClean="0"/>
              <a:t>6.7.10</a:t>
            </a:r>
            <a:r>
              <a:rPr lang="zh-CN" altLang="en-US" dirty="0" smtClean="0"/>
              <a:t>）</a:t>
            </a:r>
            <a:endParaRPr lang="zh-CN" altLang="en-US" dirty="0"/>
          </a:p>
        </p:txBody>
      </p:sp>
      <p:sp>
        <p:nvSpPr>
          <p:cNvPr id="3" name="内容占位符 2"/>
          <p:cNvSpPr>
            <a:spLocks noGrp="1"/>
          </p:cNvSpPr>
          <p:nvPr>
            <p:ph idx="1"/>
          </p:nvPr>
        </p:nvSpPr>
        <p:spPr/>
        <p:txBody>
          <a:bodyPr/>
          <a:lstStyle/>
          <a:p>
            <a:pPr>
              <a:lnSpc>
                <a:spcPct val="150000"/>
              </a:lnSpc>
            </a:pPr>
            <a:r>
              <a:rPr lang="zh-CN" altLang="en-US" dirty="0" smtClean="0"/>
              <a:t>客户需要通过监管确保数据和业务的安全</a:t>
            </a:r>
            <a:endParaRPr lang="en-US" altLang="zh-CN" dirty="0" smtClean="0"/>
          </a:p>
          <a:p>
            <a:pPr>
              <a:lnSpc>
                <a:spcPct val="150000"/>
              </a:lnSpc>
            </a:pPr>
            <a:r>
              <a:rPr lang="zh-CN" altLang="en-US" dirty="0" smtClean="0"/>
              <a:t>明确监管要求</a:t>
            </a:r>
            <a:endParaRPr lang="en-US" altLang="zh-CN" dirty="0" smtClean="0"/>
          </a:p>
          <a:p>
            <a:pPr lvl="1">
              <a:lnSpc>
                <a:spcPct val="150000"/>
              </a:lnSpc>
            </a:pPr>
            <a:r>
              <a:rPr lang="zh-CN" altLang="en-US" dirty="0" smtClean="0"/>
              <a:t>监控接口</a:t>
            </a:r>
            <a:endParaRPr lang="en-US" altLang="zh-CN" dirty="0" smtClean="0"/>
          </a:p>
          <a:p>
            <a:pPr lvl="1">
              <a:lnSpc>
                <a:spcPct val="150000"/>
              </a:lnSpc>
            </a:pPr>
            <a:r>
              <a:rPr lang="zh-CN" altLang="en-US" dirty="0" smtClean="0"/>
              <a:t>数据存储位置监管</a:t>
            </a:r>
            <a:endParaRPr lang="en-US" altLang="zh-CN" dirty="0" smtClean="0"/>
          </a:p>
          <a:p>
            <a:pPr lvl="1">
              <a:lnSpc>
                <a:spcPct val="150000"/>
              </a:lnSpc>
            </a:pPr>
            <a:r>
              <a:rPr lang="zh-CN" altLang="en-US" dirty="0" smtClean="0"/>
              <a:t>安全措施监管</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82</a:t>
            </a:fld>
            <a:endParaRPr lang="en-US" altLang="en-US" dirty="0"/>
          </a:p>
        </p:txBody>
      </p:sp>
    </p:spTree>
    <p:extLst>
      <p:ext uri="{BB962C8B-B14F-4D97-AF65-F5344CB8AC3E}">
        <p14:creationId xmlns:p14="http://schemas.microsoft.com/office/powerpoint/2010/main" val="378741543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决策报告（</a:t>
            </a:r>
            <a:r>
              <a:rPr lang="en-US" altLang="zh-CN" dirty="0" smtClean="0"/>
              <a:t>P68</a:t>
            </a:r>
            <a:r>
              <a:rPr lang="zh-CN" altLang="en-US" dirty="0" smtClean="0"/>
              <a:t>）</a:t>
            </a:r>
            <a:endParaRPr lang="zh-CN" altLang="en-US" dirty="0"/>
          </a:p>
        </p:txBody>
      </p:sp>
      <p:sp>
        <p:nvSpPr>
          <p:cNvPr id="3" name="内容占位符 2"/>
          <p:cNvSpPr>
            <a:spLocks noGrp="1"/>
          </p:cNvSpPr>
          <p:nvPr>
            <p:ph idx="1"/>
          </p:nvPr>
        </p:nvSpPr>
        <p:spPr>
          <a:xfrm>
            <a:off x="323528" y="1268759"/>
            <a:ext cx="8568952" cy="5262215"/>
          </a:xfrm>
        </p:spPr>
        <p:txBody>
          <a:bodyPr/>
          <a:lstStyle/>
          <a:p>
            <a:r>
              <a:rPr lang="zh-CN" altLang="en-US" dirty="0" smtClean="0"/>
              <a:t>根据决策报告决定是否采用云计算服务、采用什么样的云计算服务等。</a:t>
            </a:r>
            <a:endParaRPr lang="en-US" altLang="zh-CN" dirty="0" smtClean="0"/>
          </a:p>
          <a:p>
            <a:r>
              <a:rPr lang="zh-CN" altLang="en-US" dirty="0" smtClean="0"/>
              <a:t>决策报告应包括以下内容：</a:t>
            </a:r>
            <a:endParaRPr lang="en-US" altLang="zh-CN" dirty="0" smtClean="0"/>
          </a:p>
          <a:p>
            <a:pPr marL="979488" lvl="1" indent="-457200">
              <a:buFont typeface="+mj-ea"/>
              <a:buAutoNum type="circleNumDbPlain"/>
            </a:pPr>
            <a:r>
              <a:rPr lang="zh-CN" altLang="en-US" sz="1600" dirty="0" smtClean="0"/>
              <a:t>背景描述</a:t>
            </a:r>
          </a:p>
          <a:p>
            <a:pPr marL="979488" lvl="1" indent="-457200">
              <a:buFont typeface="+mj-ea"/>
              <a:buAutoNum type="circleNumDbPlain"/>
            </a:pPr>
            <a:r>
              <a:rPr lang="zh-CN" altLang="en-US" sz="1600" dirty="0" smtClean="0"/>
              <a:t>效益分析</a:t>
            </a:r>
          </a:p>
          <a:p>
            <a:pPr marL="979488" lvl="1" indent="-457200">
              <a:buFont typeface="+mj-ea"/>
              <a:buAutoNum type="circleNumDbPlain"/>
            </a:pPr>
            <a:r>
              <a:rPr lang="zh-CN" altLang="en-US" sz="1600" dirty="0" smtClean="0"/>
              <a:t>云</a:t>
            </a:r>
            <a:r>
              <a:rPr lang="zh-CN" altLang="en-US" sz="1600" dirty="0"/>
              <a:t>计算服务模式、部署模式</a:t>
            </a:r>
            <a:r>
              <a:rPr lang="zh-CN" altLang="en-US" sz="1600" dirty="0" smtClean="0"/>
              <a:t>选择</a:t>
            </a:r>
            <a:endParaRPr lang="zh-CN" altLang="en-US" sz="1600" dirty="0"/>
          </a:p>
          <a:p>
            <a:pPr marL="979488" lvl="1" indent="-457200">
              <a:buFont typeface="+mj-ea"/>
              <a:buAutoNum type="circleNumDbPlain"/>
            </a:pPr>
            <a:r>
              <a:rPr lang="zh-CN" altLang="en-US" sz="1600" dirty="0" smtClean="0"/>
              <a:t>风险分析</a:t>
            </a:r>
            <a:endParaRPr lang="zh-CN" altLang="en-US" sz="1600" dirty="0"/>
          </a:p>
          <a:p>
            <a:pPr marL="979488" lvl="1" indent="-457200">
              <a:buFont typeface="+mj-ea"/>
              <a:buAutoNum type="circleNumDbPlain"/>
            </a:pPr>
            <a:r>
              <a:rPr lang="zh-CN" altLang="en-US" sz="1600" dirty="0" smtClean="0"/>
              <a:t>功能需求分析</a:t>
            </a:r>
            <a:endParaRPr lang="zh-CN" altLang="en-US" sz="1600" dirty="0"/>
          </a:p>
          <a:p>
            <a:pPr marL="979488" lvl="1" indent="-457200">
              <a:buFont typeface="+mj-ea"/>
              <a:buAutoNum type="circleNumDbPlain"/>
            </a:pPr>
            <a:r>
              <a:rPr lang="zh-CN" altLang="en-US" sz="1600" smtClean="0"/>
              <a:t>性能需求</a:t>
            </a:r>
            <a:r>
              <a:rPr lang="zh-CN" altLang="en-US" sz="1600" dirty="0" smtClean="0"/>
              <a:t>分析</a:t>
            </a:r>
            <a:endParaRPr lang="en-US" altLang="zh-CN" sz="1600" dirty="0" smtClean="0"/>
          </a:p>
          <a:p>
            <a:pPr marL="979488" lvl="1" indent="-457200">
              <a:buFont typeface="+mj-ea"/>
              <a:buAutoNum type="circleNumDbPlain"/>
            </a:pPr>
            <a:r>
              <a:rPr lang="zh-CN" altLang="en-US" sz="1600" dirty="0" smtClean="0"/>
              <a:t>安全要求</a:t>
            </a:r>
            <a:endParaRPr lang="en-US" altLang="zh-CN" sz="1600" dirty="0" smtClean="0"/>
          </a:p>
          <a:p>
            <a:pPr marL="979488" lvl="1" indent="-457200">
              <a:buFont typeface="+mj-ea"/>
              <a:buAutoNum type="circleNumDbPlain"/>
            </a:pPr>
            <a:r>
              <a:rPr lang="zh-CN" altLang="en-US" sz="1600" dirty="0" smtClean="0"/>
              <a:t>业务</a:t>
            </a:r>
            <a:r>
              <a:rPr lang="zh-CN" altLang="en-US" sz="1600" dirty="0"/>
              <a:t>持续性</a:t>
            </a:r>
            <a:r>
              <a:rPr lang="zh-CN" altLang="en-US" sz="1600" dirty="0" smtClean="0"/>
              <a:t>要求</a:t>
            </a:r>
            <a:endParaRPr lang="zh-CN" altLang="en-US" sz="1600" dirty="0"/>
          </a:p>
          <a:p>
            <a:pPr marL="979488" lvl="1" indent="-457200">
              <a:buFont typeface="+mj-ea"/>
              <a:buAutoNum type="circleNumDbPlain"/>
            </a:pPr>
            <a:r>
              <a:rPr lang="zh-CN" altLang="en-US" sz="1600" dirty="0" smtClean="0"/>
              <a:t>退出</a:t>
            </a:r>
            <a:r>
              <a:rPr lang="zh-CN" altLang="en-US" sz="1600" dirty="0"/>
              <a:t>云计算服务或变更云服务商的初步</a:t>
            </a:r>
            <a:r>
              <a:rPr lang="zh-CN" altLang="en-US" sz="1600" dirty="0" smtClean="0"/>
              <a:t>方案</a:t>
            </a:r>
            <a:endParaRPr lang="zh-CN" altLang="en-US" sz="1600" dirty="0"/>
          </a:p>
          <a:p>
            <a:pPr marL="979488" lvl="1" indent="-457200">
              <a:buFont typeface="+mj-ea"/>
              <a:buAutoNum type="circleNumDbPlain"/>
            </a:pPr>
            <a:r>
              <a:rPr lang="zh-CN" altLang="en-US" sz="1600" dirty="0" smtClean="0"/>
              <a:t>对</a:t>
            </a:r>
            <a:r>
              <a:rPr lang="zh-CN" altLang="en-US" sz="1600" dirty="0"/>
              <a:t>客户的相关人员进行操作和安全培训的</a:t>
            </a:r>
            <a:r>
              <a:rPr lang="zh-CN" altLang="en-US" sz="1600" dirty="0" smtClean="0"/>
              <a:t>方案</a:t>
            </a:r>
            <a:endParaRPr lang="zh-CN" altLang="en-US" sz="1600" dirty="0"/>
          </a:p>
          <a:p>
            <a:pPr marL="979488" lvl="1" indent="-457200">
              <a:buFont typeface="+mj-ea"/>
              <a:buAutoNum type="circleNumDbPlain"/>
            </a:pPr>
            <a:r>
              <a:rPr lang="zh-CN" altLang="en-US" sz="1600" dirty="0" smtClean="0"/>
              <a:t>本</a:t>
            </a:r>
            <a:r>
              <a:rPr lang="zh-CN" altLang="en-US" sz="1600" dirty="0"/>
              <a:t>单位负责采用云计算服务的领导、工作机构及其责任；</a:t>
            </a:r>
          </a:p>
          <a:p>
            <a:pPr marL="979488" lvl="1" indent="-457200">
              <a:buFont typeface="+mj-ea"/>
              <a:buAutoNum type="circleNumDbPlain"/>
            </a:pPr>
            <a:r>
              <a:rPr lang="zh-CN" altLang="en-US" sz="1600" dirty="0" smtClean="0"/>
              <a:t>采购</a:t>
            </a:r>
            <a:r>
              <a:rPr lang="zh-CN" altLang="en-US" sz="1600" dirty="0"/>
              <a:t>和使用云计算服务过程中应该考虑的其他重要事项。</a:t>
            </a:r>
          </a:p>
          <a:p>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83</a:t>
            </a:fld>
            <a:endParaRPr lang="en-US" altLang="en-US" dirty="0"/>
          </a:p>
        </p:txBody>
      </p:sp>
    </p:spTree>
    <p:extLst>
      <p:ext uri="{BB962C8B-B14F-4D97-AF65-F5344CB8AC3E}">
        <p14:creationId xmlns:p14="http://schemas.microsoft.com/office/powerpoint/2010/main" val="1030665234"/>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                 选择服务商及部署阶段</a:t>
            </a:r>
            <a:endParaRPr lang="zh-CN" altLang="en-US" dirty="0"/>
          </a:p>
        </p:txBody>
      </p:sp>
      <p:sp>
        <p:nvSpPr>
          <p:cNvPr id="3" name="文本占位符 2"/>
          <p:cNvSpPr>
            <a:spLocks noGrp="1"/>
          </p:cNvSpPr>
          <p:nvPr>
            <p:ph type="body" idx="1"/>
          </p:nvPr>
        </p:nvSpPr>
        <p:spPr>
          <a:xfrm>
            <a:off x="698052" y="2276872"/>
            <a:ext cx="7772400" cy="1500187"/>
          </a:xfrm>
        </p:spPr>
        <p:txBody>
          <a:bodyPr/>
          <a:lstStyle/>
          <a:p>
            <a:r>
              <a:rPr lang="zh-CN" altLang="en-US" sz="4000" b="1" dirty="0" smtClean="0"/>
              <a:t>关键环节二：</a:t>
            </a:r>
            <a:endParaRPr lang="zh-CN" altLang="en-US" sz="4000" b="1" dirty="0"/>
          </a:p>
        </p:txBody>
      </p:sp>
      <p:sp>
        <p:nvSpPr>
          <p:cNvPr id="4" name="灯片编号占位符 3"/>
          <p:cNvSpPr>
            <a:spLocks noGrp="1"/>
          </p:cNvSpPr>
          <p:nvPr>
            <p:ph type="sldNum" sz="quarter" idx="10"/>
          </p:nvPr>
        </p:nvSpPr>
        <p:spPr/>
        <p:txBody>
          <a:bodyPr/>
          <a:lstStyle/>
          <a:p>
            <a:pPr>
              <a:defRPr/>
            </a:pPr>
            <a:fld id="{71ED53FF-BB49-467E-938C-758FBB4FAE08}" type="slidenum">
              <a:rPr lang="en-US" altLang="en-US" smtClean="0"/>
              <a:pPr>
                <a:defRPr/>
              </a:pPr>
              <a:t>84</a:t>
            </a:fld>
            <a:endParaRPr lang="en-US" altLang="en-US" dirty="0"/>
          </a:p>
        </p:txBody>
      </p:sp>
    </p:spTree>
    <p:extLst>
      <p:ext uri="{BB962C8B-B14F-4D97-AF65-F5344CB8AC3E}">
        <p14:creationId xmlns:p14="http://schemas.microsoft.com/office/powerpoint/2010/main" val="343955028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选择服务商与部署</a:t>
            </a:r>
            <a:endParaRPr lang="zh-CN" altLang="en-US" dirty="0"/>
          </a:p>
        </p:txBody>
      </p:sp>
      <p:graphicFrame>
        <p:nvGraphicFramePr>
          <p:cNvPr id="5" name="内容占位符 4"/>
          <p:cNvGraphicFramePr>
            <a:graphicFrameLocks noGrp="1"/>
          </p:cNvGraphicFramePr>
          <p:nvPr>
            <p:ph idx="1"/>
            <p:extLst/>
          </p:nvPr>
        </p:nvGraphicFramePr>
        <p:xfrm>
          <a:off x="457200" y="1524000"/>
          <a:ext cx="81534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灯片编号占位符 3"/>
          <p:cNvSpPr>
            <a:spLocks noGrp="1"/>
          </p:cNvSpPr>
          <p:nvPr>
            <p:ph type="sldNum" sz="quarter" idx="10"/>
          </p:nvPr>
        </p:nvSpPr>
        <p:spPr/>
        <p:txBody>
          <a:bodyPr/>
          <a:lstStyle/>
          <a:p>
            <a:fld id="{893DAFC5-C771-4BF2-B50A-DF53D4B0486B}" type="slidenum">
              <a:rPr lang="zh-CN" altLang="en-US" smtClean="0"/>
              <a:pPr/>
              <a:t>85</a:t>
            </a:fld>
            <a:endParaRPr lang="zh-CN" altLang="en-US" dirty="0"/>
          </a:p>
        </p:txBody>
      </p:sp>
    </p:spTree>
    <p:extLst>
      <p:ext uri="{BB962C8B-B14F-4D97-AF65-F5344CB8AC3E}">
        <p14:creationId xmlns:p14="http://schemas.microsoft.com/office/powerpoint/2010/main" val="194589079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云服务商安全能力要求（</a:t>
            </a:r>
            <a:r>
              <a:rPr lang="en-US" altLang="zh-CN" dirty="0" smtClean="0"/>
              <a:t>P71</a:t>
            </a:r>
            <a:r>
              <a:rPr lang="zh-CN" altLang="en-US" dirty="0" smtClean="0"/>
              <a:t>）</a:t>
            </a:r>
            <a:endParaRPr lang="zh-CN" altLang="en-US" dirty="0"/>
          </a:p>
        </p:txBody>
      </p:sp>
      <p:graphicFrame>
        <p:nvGraphicFramePr>
          <p:cNvPr id="6" name="内容占位符 5"/>
          <p:cNvGraphicFramePr>
            <a:graphicFrameLocks noGrp="1"/>
          </p:cNvGraphicFramePr>
          <p:nvPr>
            <p:ph idx="1"/>
            <p:extLst/>
          </p:nvPr>
        </p:nvGraphicFramePr>
        <p:xfrm>
          <a:off x="594154" y="2983043"/>
          <a:ext cx="8153400" cy="34027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灯片编号占位符 3"/>
          <p:cNvSpPr>
            <a:spLocks noGrp="1"/>
          </p:cNvSpPr>
          <p:nvPr>
            <p:ph type="sldNum" sz="quarter" idx="10"/>
          </p:nvPr>
        </p:nvSpPr>
        <p:spPr/>
        <p:txBody>
          <a:bodyPr/>
          <a:lstStyle/>
          <a:p>
            <a:fld id="{893DAFC5-C771-4BF2-B50A-DF53D4B0486B}" type="slidenum">
              <a:rPr lang="zh-CN" altLang="en-US" smtClean="0"/>
              <a:pPr/>
              <a:t>86</a:t>
            </a:fld>
            <a:endParaRPr lang="zh-CN" altLang="en-US" dirty="0"/>
          </a:p>
        </p:txBody>
      </p:sp>
      <p:sp>
        <p:nvSpPr>
          <p:cNvPr id="18" name="矩形 17"/>
          <p:cNvSpPr/>
          <p:nvPr/>
        </p:nvSpPr>
        <p:spPr>
          <a:xfrm>
            <a:off x="539646" y="1424067"/>
            <a:ext cx="8214610" cy="128915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400" dirty="0" smtClean="0"/>
              <a:t>云</a:t>
            </a:r>
            <a:r>
              <a:rPr lang="zh-CN" altLang="en-US" sz="3400" dirty="0"/>
              <a:t>服务商应具备以下</a:t>
            </a:r>
            <a:r>
              <a:rPr lang="en-US" altLang="zh-CN" sz="3400" dirty="0"/>
              <a:t>10</a:t>
            </a:r>
            <a:r>
              <a:rPr lang="zh-CN" altLang="en-US" sz="3400" dirty="0"/>
              <a:t>个方面</a:t>
            </a:r>
            <a:r>
              <a:rPr lang="zh-CN" altLang="en-US" sz="3400" dirty="0" smtClean="0"/>
              <a:t>的安全</a:t>
            </a:r>
            <a:r>
              <a:rPr lang="zh-CN" altLang="en-US" sz="3400" dirty="0"/>
              <a:t>能力</a:t>
            </a:r>
          </a:p>
        </p:txBody>
      </p:sp>
    </p:spTree>
    <p:extLst>
      <p:ext uri="{BB962C8B-B14F-4D97-AF65-F5344CB8AC3E}">
        <p14:creationId xmlns:p14="http://schemas.microsoft.com/office/powerpoint/2010/main" val="108575757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云服务商安全</a:t>
            </a:r>
            <a:r>
              <a:rPr lang="zh-CN" altLang="en-US" dirty="0"/>
              <a:t>能力要求（标准</a:t>
            </a:r>
            <a:r>
              <a:rPr lang="en-US" altLang="zh-CN" dirty="0"/>
              <a:t>7.1</a:t>
            </a:r>
            <a:r>
              <a:rPr lang="zh-CN" altLang="en-US" dirty="0"/>
              <a:t>）</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87</a:t>
            </a:fld>
            <a:endParaRPr lang="zh-CN" altLang="en-US" dirty="0"/>
          </a:p>
        </p:txBody>
      </p:sp>
      <p:grpSp>
        <p:nvGrpSpPr>
          <p:cNvPr id="33" name="组合 32"/>
          <p:cNvGrpSpPr/>
          <p:nvPr/>
        </p:nvGrpSpPr>
        <p:grpSpPr>
          <a:xfrm>
            <a:off x="457201" y="1469036"/>
            <a:ext cx="8153401" cy="4820972"/>
            <a:chOff x="457201" y="596647"/>
            <a:chExt cx="8153401" cy="5813283"/>
          </a:xfrm>
        </p:grpSpPr>
        <p:grpSp>
          <p:nvGrpSpPr>
            <p:cNvPr id="20" name="组合 19"/>
            <p:cNvGrpSpPr/>
            <p:nvPr/>
          </p:nvGrpSpPr>
          <p:grpSpPr>
            <a:xfrm>
              <a:off x="457201" y="1525844"/>
              <a:ext cx="8153401" cy="4884086"/>
              <a:chOff x="457201" y="1525844"/>
              <a:chExt cx="8153401" cy="4884086"/>
            </a:xfrm>
          </p:grpSpPr>
          <p:grpSp>
            <p:nvGrpSpPr>
              <p:cNvPr id="3" name="组合 2"/>
              <p:cNvGrpSpPr/>
              <p:nvPr/>
            </p:nvGrpSpPr>
            <p:grpSpPr>
              <a:xfrm>
                <a:off x="457201" y="1525844"/>
                <a:ext cx="8153399" cy="3973699"/>
                <a:chOff x="457201" y="1525844"/>
                <a:chExt cx="8153399" cy="3973699"/>
              </a:xfrm>
            </p:grpSpPr>
            <p:sp>
              <p:nvSpPr>
                <p:cNvPr id="12" name="任意多边形 11"/>
                <p:cNvSpPr/>
                <p:nvPr/>
              </p:nvSpPr>
              <p:spPr>
                <a:xfrm>
                  <a:off x="457201" y="1525844"/>
                  <a:ext cx="773532" cy="1105047"/>
                </a:xfrm>
                <a:custGeom>
                  <a:avLst/>
                  <a:gdLst>
                    <a:gd name="connsiteX0" fmla="*/ 0 w 1105046"/>
                    <a:gd name="connsiteY0" fmla="*/ 0 h 773532"/>
                    <a:gd name="connsiteX1" fmla="*/ 718280 w 1105046"/>
                    <a:gd name="connsiteY1" fmla="*/ 0 h 773532"/>
                    <a:gd name="connsiteX2" fmla="*/ 1105046 w 1105046"/>
                    <a:gd name="connsiteY2" fmla="*/ 386766 h 773532"/>
                    <a:gd name="connsiteX3" fmla="*/ 718280 w 1105046"/>
                    <a:gd name="connsiteY3" fmla="*/ 773532 h 773532"/>
                    <a:gd name="connsiteX4" fmla="*/ 0 w 1105046"/>
                    <a:gd name="connsiteY4" fmla="*/ 773532 h 773532"/>
                    <a:gd name="connsiteX5" fmla="*/ 386766 w 1105046"/>
                    <a:gd name="connsiteY5" fmla="*/ 386766 h 773532"/>
                    <a:gd name="connsiteX6" fmla="*/ 0 w 1105046"/>
                    <a:gd name="connsiteY6" fmla="*/ 0 h 77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046" h="773532">
                      <a:moveTo>
                        <a:pt x="1105045" y="0"/>
                      </a:moveTo>
                      <a:lnTo>
                        <a:pt x="1105045" y="502796"/>
                      </a:lnTo>
                      <a:lnTo>
                        <a:pt x="552523" y="773532"/>
                      </a:lnTo>
                      <a:lnTo>
                        <a:pt x="1" y="502796"/>
                      </a:lnTo>
                      <a:lnTo>
                        <a:pt x="1" y="0"/>
                      </a:lnTo>
                      <a:lnTo>
                        <a:pt x="552523" y="270736"/>
                      </a:lnTo>
                      <a:lnTo>
                        <a:pt x="1105045"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605" tIns="401372" rIns="14605" bIns="401371" numCol="1" spcCol="1270" anchor="ctr" anchorCtr="0">
                  <a:noAutofit/>
                </a:bodyPr>
                <a:lstStyle/>
                <a:p>
                  <a:pPr lvl="0" algn="ctr" defTabSz="1022350">
                    <a:lnSpc>
                      <a:spcPct val="90000"/>
                    </a:lnSpc>
                    <a:spcBef>
                      <a:spcPct val="0"/>
                    </a:spcBef>
                    <a:spcAft>
                      <a:spcPct val="35000"/>
                    </a:spcAft>
                  </a:pPr>
                  <a:r>
                    <a:rPr lang="en-US" altLang="zh-CN" sz="2300" kern="1200" dirty="0" smtClean="0"/>
                    <a:t>6</a:t>
                  </a:r>
                  <a:endParaRPr lang="zh-CN" altLang="en-US" sz="2300" kern="1200" dirty="0"/>
                </a:p>
              </p:txBody>
            </p:sp>
            <p:sp>
              <p:nvSpPr>
                <p:cNvPr id="13" name="任意多边形 12"/>
                <p:cNvSpPr/>
                <p:nvPr/>
              </p:nvSpPr>
              <p:spPr>
                <a:xfrm>
                  <a:off x="1230732" y="1525846"/>
                  <a:ext cx="7379868" cy="718281"/>
                </a:xfrm>
                <a:custGeom>
                  <a:avLst/>
                  <a:gdLst>
                    <a:gd name="connsiteX0" fmla="*/ 119716 w 718280"/>
                    <a:gd name="connsiteY0" fmla="*/ 0 h 7379867"/>
                    <a:gd name="connsiteX1" fmla="*/ 598564 w 718280"/>
                    <a:gd name="connsiteY1" fmla="*/ 0 h 7379867"/>
                    <a:gd name="connsiteX2" fmla="*/ 718280 w 718280"/>
                    <a:gd name="connsiteY2" fmla="*/ 119716 h 7379867"/>
                    <a:gd name="connsiteX3" fmla="*/ 718280 w 718280"/>
                    <a:gd name="connsiteY3" fmla="*/ 7379867 h 7379867"/>
                    <a:gd name="connsiteX4" fmla="*/ 718280 w 718280"/>
                    <a:gd name="connsiteY4" fmla="*/ 7379867 h 7379867"/>
                    <a:gd name="connsiteX5" fmla="*/ 0 w 718280"/>
                    <a:gd name="connsiteY5" fmla="*/ 7379867 h 7379867"/>
                    <a:gd name="connsiteX6" fmla="*/ 0 w 718280"/>
                    <a:gd name="connsiteY6" fmla="*/ 7379867 h 7379867"/>
                    <a:gd name="connsiteX7" fmla="*/ 0 w 718280"/>
                    <a:gd name="connsiteY7" fmla="*/ 119716 h 7379867"/>
                    <a:gd name="connsiteX8" fmla="*/ 119716 w 718280"/>
                    <a:gd name="connsiteY8" fmla="*/ 0 h 73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8280" h="7379867">
                      <a:moveTo>
                        <a:pt x="718280" y="1230009"/>
                      </a:moveTo>
                      <a:lnTo>
                        <a:pt x="718280" y="6149858"/>
                      </a:lnTo>
                      <a:cubicBezTo>
                        <a:pt x="718280" y="6829167"/>
                        <a:pt x="713063" y="7379862"/>
                        <a:pt x="706628" y="7379862"/>
                      </a:cubicBezTo>
                      <a:lnTo>
                        <a:pt x="0" y="7379862"/>
                      </a:lnTo>
                      <a:lnTo>
                        <a:pt x="0" y="7379862"/>
                      </a:lnTo>
                      <a:lnTo>
                        <a:pt x="0" y="5"/>
                      </a:lnTo>
                      <a:lnTo>
                        <a:pt x="0" y="5"/>
                      </a:lnTo>
                      <a:lnTo>
                        <a:pt x="706628" y="5"/>
                      </a:lnTo>
                      <a:cubicBezTo>
                        <a:pt x="713063" y="5"/>
                        <a:pt x="718280" y="550700"/>
                        <a:pt x="718280" y="1230009"/>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4481" tIns="60464" rIns="60464" bIns="60465" numCol="1" spcCol="1270" anchor="ctr" anchorCtr="0">
                  <a:noAutofit/>
                </a:bodyPr>
                <a:lstStyle/>
                <a:p>
                  <a:pPr marL="285750" lvl="1" indent="-285750" algn="l" defTabSz="1778000">
                    <a:lnSpc>
                      <a:spcPct val="90000"/>
                    </a:lnSpc>
                    <a:spcBef>
                      <a:spcPct val="0"/>
                    </a:spcBef>
                    <a:spcAft>
                      <a:spcPct val="15000"/>
                    </a:spcAft>
                    <a:buChar char="••"/>
                  </a:pPr>
                  <a:r>
                    <a:rPr lang="zh-CN" sz="2800" kern="1200" dirty="0" smtClean="0"/>
                    <a:t>应急响应与灾备</a:t>
                  </a:r>
                  <a:endParaRPr lang="zh-CN" altLang="en-US" sz="2800" kern="1200" dirty="0"/>
                </a:p>
              </p:txBody>
            </p:sp>
            <p:sp>
              <p:nvSpPr>
                <p:cNvPr id="14" name="任意多边形 13"/>
                <p:cNvSpPr/>
                <p:nvPr/>
              </p:nvSpPr>
              <p:spPr>
                <a:xfrm>
                  <a:off x="457201" y="2482063"/>
                  <a:ext cx="773532" cy="1105046"/>
                </a:xfrm>
                <a:custGeom>
                  <a:avLst/>
                  <a:gdLst>
                    <a:gd name="connsiteX0" fmla="*/ 0 w 1105046"/>
                    <a:gd name="connsiteY0" fmla="*/ 0 h 773532"/>
                    <a:gd name="connsiteX1" fmla="*/ 718280 w 1105046"/>
                    <a:gd name="connsiteY1" fmla="*/ 0 h 773532"/>
                    <a:gd name="connsiteX2" fmla="*/ 1105046 w 1105046"/>
                    <a:gd name="connsiteY2" fmla="*/ 386766 h 773532"/>
                    <a:gd name="connsiteX3" fmla="*/ 718280 w 1105046"/>
                    <a:gd name="connsiteY3" fmla="*/ 773532 h 773532"/>
                    <a:gd name="connsiteX4" fmla="*/ 0 w 1105046"/>
                    <a:gd name="connsiteY4" fmla="*/ 773532 h 773532"/>
                    <a:gd name="connsiteX5" fmla="*/ 386766 w 1105046"/>
                    <a:gd name="connsiteY5" fmla="*/ 386766 h 773532"/>
                    <a:gd name="connsiteX6" fmla="*/ 0 w 1105046"/>
                    <a:gd name="connsiteY6" fmla="*/ 0 h 77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046" h="773532">
                      <a:moveTo>
                        <a:pt x="1105045" y="0"/>
                      </a:moveTo>
                      <a:lnTo>
                        <a:pt x="1105045" y="502796"/>
                      </a:lnTo>
                      <a:lnTo>
                        <a:pt x="552523" y="773532"/>
                      </a:lnTo>
                      <a:lnTo>
                        <a:pt x="1" y="502796"/>
                      </a:lnTo>
                      <a:lnTo>
                        <a:pt x="1" y="0"/>
                      </a:lnTo>
                      <a:lnTo>
                        <a:pt x="552523" y="270736"/>
                      </a:lnTo>
                      <a:lnTo>
                        <a:pt x="1105045"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605" tIns="401371" rIns="14605" bIns="401371" numCol="1" spcCol="1270" anchor="ctr" anchorCtr="0">
                  <a:noAutofit/>
                </a:bodyPr>
                <a:lstStyle/>
                <a:p>
                  <a:pPr lvl="0" algn="ctr" defTabSz="1022350">
                    <a:lnSpc>
                      <a:spcPct val="90000"/>
                    </a:lnSpc>
                    <a:spcBef>
                      <a:spcPct val="0"/>
                    </a:spcBef>
                    <a:spcAft>
                      <a:spcPct val="35000"/>
                    </a:spcAft>
                  </a:pPr>
                  <a:r>
                    <a:rPr lang="en-US" altLang="zh-CN" sz="2300" kern="1200" dirty="0" smtClean="0"/>
                    <a:t>7</a:t>
                  </a:r>
                  <a:endParaRPr lang="zh-CN" altLang="en-US" sz="2300" kern="1200" dirty="0"/>
                </a:p>
              </p:txBody>
            </p:sp>
            <p:sp>
              <p:nvSpPr>
                <p:cNvPr id="15" name="任意多边形 14"/>
                <p:cNvSpPr/>
                <p:nvPr/>
              </p:nvSpPr>
              <p:spPr>
                <a:xfrm>
                  <a:off x="1230732" y="2482063"/>
                  <a:ext cx="7379868" cy="718281"/>
                </a:xfrm>
                <a:custGeom>
                  <a:avLst/>
                  <a:gdLst>
                    <a:gd name="connsiteX0" fmla="*/ 119716 w 718280"/>
                    <a:gd name="connsiteY0" fmla="*/ 0 h 7379867"/>
                    <a:gd name="connsiteX1" fmla="*/ 598564 w 718280"/>
                    <a:gd name="connsiteY1" fmla="*/ 0 h 7379867"/>
                    <a:gd name="connsiteX2" fmla="*/ 718280 w 718280"/>
                    <a:gd name="connsiteY2" fmla="*/ 119716 h 7379867"/>
                    <a:gd name="connsiteX3" fmla="*/ 718280 w 718280"/>
                    <a:gd name="connsiteY3" fmla="*/ 7379867 h 7379867"/>
                    <a:gd name="connsiteX4" fmla="*/ 718280 w 718280"/>
                    <a:gd name="connsiteY4" fmla="*/ 7379867 h 7379867"/>
                    <a:gd name="connsiteX5" fmla="*/ 0 w 718280"/>
                    <a:gd name="connsiteY5" fmla="*/ 7379867 h 7379867"/>
                    <a:gd name="connsiteX6" fmla="*/ 0 w 718280"/>
                    <a:gd name="connsiteY6" fmla="*/ 7379867 h 7379867"/>
                    <a:gd name="connsiteX7" fmla="*/ 0 w 718280"/>
                    <a:gd name="connsiteY7" fmla="*/ 119716 h 7379867"/>
                    <a:gd name="connsiteX8" fmla="*/ 119716 w 718280"/>
                    <a:gd name="connsiteY8" fmla="*/ 0 h 73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8280" h="7379867">
                      <a:moveTo>
                        <a:pt x="718280" y="1230009"/>
                      </a:moveTo>
                      <a:lnTo>
                        <a:pt x="718280" y="6149858"/>
                      </a:lnTo>
                      <a:cubicBezTo>
                        <a:pt x="718280" y="6829167"/>
                        <a:pt x="713063" y="7379862"/>
                        <a:pt x="706628" y="7379862"/>
                      </a:cubicBezTo>
                      <a:lnTo>
                        <a:pt x="0" y="7379862"/>
                      </a:lnTo>
                      <a:lnTo>
                        <a:pt x="0" y="7379862"/>
                      </a:lnTo>
                      <a:lnTo>
                        <a:pt x="0" y="5"/>
                      </a:lnTo>
                      <a:lnTo>
                        <a:pt x="0" y="5"/>
                      </a:lnTo>
                      <a:lnTo>
                        <a:pt x="706628" y="5"/>
                      </a:lnTo>
                      <a:cubicBezTo>
                        <a:pt x="713063" y="5"/>
                        <a:pt x="718280" y="550700"/>
                        <a:pt x="718280" y="1230009"/>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4481" tIns="60464" rIns="60464" bIns="60465" numCol="1" spcCol="1270" anchor="ctr" anchorCtr="0">
                  <a:noAutofit/>
                </a:bodyPr>
                <a:lstStyle/>
                <a:p>
                  <a:pPr marL="285750" lvl="1" indent="-285750" algn="l" defTabSz="1778000">
                    <a:lnSpc>
                      <a:spcPct val="90000"/>
                    </a:lnSpc>
                    <a:spcBef>
                      <a:spcPct val="0"/>
                    </a:spcBef>
                    <a:spcAft>
                      <a:spcPct val="15000"/>
                    </a:spcAft>
                    <a:buChar char="••"/>
                  </a:pPr>
                  <a:r>
                    <a:rPr lang="zh-CN" sz="2800" kern="1200" dirty="0" smtClean="0"/>
                    <a:t>审计</a:t>
                  </a:r>
                  <a:endParaRPr lang="zh-CN" altLang="en-US" sz="2800" kern="1200" dirty="0"/>
                </a:p>
              </p:txBody>
            </p:sp>
            <p:sp>
              <p:nvSpPr>
                <p:cNvPr id="16" name="任意多边形 15"/>
                <p:cNvSpPr/>
                <p:nvPr/>
              </p:nvSpPr>
              <p:spPr>
                <a:xfrm>
                  <a:off x="457201" y="3438280"/>
                  <a:ext cx="773532" cy="1105046"/>
                </a:xfrm>
                <a:custGeom>
                  <a:avLst/>
                  <a:gdLst>
                    <a:gd name="connsiteX0" fmla="*/ 0 w 1105046"/>
                    <a:gd name="connsiteY0" fmla="*/ 0 h 773532"/>
                    <a:gd name="connsiteX1" fmla="*/ 718280 w 1105046"/>
                    <a:gd name="connsiteY1" fmla="*/ 0 h 773532"/>
                    <a:gd name="connsiteX2" fmla="*/ 1105046 w 1105046"/>
                    <a:gd name="connsiteY2" fmla="*/ 386766 h 773532"/>
                    <a:gd name="connsiteX3" fmla="*/ 718280 w 1105046"/>
                    <a:gd name="connsiteY3" fmla="*/ 773532 h 773532"/>
                    <a:gd name="connsiteX4" fmla="*/ 0 w 1105046"/>
                    <a:gd name="connsiteY4" fmla="*/ 773532 h 773532"/>
                    <a:gd name="connsiteX5" fmla="*/ 386766 w 1105046"/>
                    <a:gd name="connsiteY5" fmla="*/ 386766 h 773532"/>
                    <a:gd name="connsiteX6" fmla="*/ 0 w 1105046"/>
                    <a:gd name="connsiteY6" fmla="*/ 0 h 77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046" h="773532">
                      <a:moveTo>
                        <a:pt x="1105045" y="0"/>
                      </a:moveTo>
                      <a:lnTo>
                        <a:pt x="1105045" y="502796"/>
                      </a:lnTo>
                      <a:lnTo>
                        <a:pt x="552523" y="773532"/>
                      </a:lnTo>
                      <a:lnTo>
                        <a:pt x="1" y="502796"/>
                      </a:lnTo>
                      <a:lnTo>
                        <a:pt x="1" y="0"/>
                      </a:lnTo>
                      <a:lnTo>
                        <a:pt x="552523" y="270736"/>
                      </a:lnTo>
                      <a:lnTo>
                        <a:pt x="1105045"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605" tIns="401371" rIns="14605" bIns="401371" numCol="1" spcCol="1270" anchor="ctr" anchorCtr="0">
                  <a:noAutofit/>
                </a:bodyPr>
                <a:lstStyle/>
                <a:p>
                  <a:pPr lvl="0" algn="ctr" defTabSz="1022350">
                    <a:lnSpc>
                      <a:spcPct val="90000"/>
                    </a:lnSpc>
                    <a:spcBef>
                      <a:spcPct val="0"/>
                    </a:spcBef>
                    <a:spcAft>
                      <a:spcPct val="35000"/>
                    </a:spcAft>
                  </a:pPr>
                  <a:r>
                    <a:rPr lang="en-US" altLang="zh-CN" sz="2300" kern="1200" dirty="0" smtClean="0"/>
                    <a:t>8</a:t>
                  </a:r>
                  <a:endParaRPr lang="zh-CN" altLang="en-US" sz="2300" kern="1200" dirty="0"/>
                </a:p>
              </p:txBody>
            </p:sp>
            <p:sp>
              <p:nvSpPr>
                <p:cNvPr id="17" name="任意多边形 16"/>
                <p:cNvSpPr/>
                <p:nvPr/>
              </p:nvSpPr>
              <p:spPr>
                <a:xfrm>
                  <a:off x="1230732" y="3438280"/>
                  <a:ext cx="7379868" cy="718281"/>
                </a:xfrm>
                <a:custGeom>
                  <a:avLst/>
                  <a:gdLst>
                    <a:gd name="connsiteX0" fmla="*/ 119716 w 718280"/>
                    <a:gd name="connsiteY0" fmla="*/ 0 h 7379867"/>
                    <a:gd name="connsiteX1" fmla="*/ 598564 w 718280"/>
                    <a:gd name="connsiteY1" fmla="*/ 0 h 7379867"/>
                    <a:gd name="connsiteX2" fmla="*/ 718280 w 718280"/>
                    <a:gd name="connsiteY2" fmla="*/ 119716 h 7379867"/>
                    <a:gd name="connsiteX3" fmla="*/ 718280 w 718280"/>
                    <a:gd name="connsiteY3" fmla="*/ 7379867 h 7379867"/>
                    <a:gd name="connsiteX4" fmla="*/ 718280 w 718280"/>
                    <a:gd name="connsiteY4" fmla="*/ 7379867 h 7379867"/>
                    <a:gd name="connsiteX5" fmla="*/ 0 w 718280"/>
                    <a:gd name="connsiteY5" fmla="*/ 7379867 h 7379867"/>
                    <a:gd name="connsiteX6" fmla="*/ 0 w 718280"/>
                    <a:gd name="connsiteY6" fmla="*/ 7379867 h 7379867"/>
                    <a:gd name="connsiteX7" fmla="*/ 0 w 718280"/>
                    <a:gd name="connsiteY7" fmla="*/ 119716 h 7379867"/>
                    <a:gd name="connsiteX8" fmla="*/ 119716 w 718280"/>
                    <a:gd name="connsiteY8" fmla="*/ 0 h 73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8280" h="7379867">
                      <a:moveTo>
                        <a:pt x="718280" y="1230009"/>
                      </a:moveTo>
                      <a:lnTo>
                        <a:pt x="718280" y="6149858"/>
                      </a:lnTo>
                      <a:cubicBezTo>
                        <a:pt x="718280" y="6829167"/>
                        <a:pt x="713063" y="7379862"/>
                        <a:pt x="706628" y="7379862"/>
                      </a:cubicBezTo>
                      <a:lnTo>
                        <a:pt x="0" y="7379862"/>
                      </a:lnTo>
                      <a:lnTo>
                        <a:pt x="0" y="7379862"/>
                      </a:lnTo>
                      <a:lnTo>
                        <a:pt x="0" y="5"/>
                      </a:lnTo>
                      <a:lnTo>
                        <a:pt x="0" y="5"/>
                      </a:lnTo>
                      <a:lnTo>
                        <a:pt x="706628" y="5"/>
                      </a:lnTo>
                      <a:cubicBezTo>
                        <a:pt x="713063" y="5"/>
                        <a:pt x="718280" y="550700"/>
                        <a:pt x="718280" y="1230009"/>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4481" tIns="60464" rIns="60464" bIns="60465" numCol="1" spcCol="1270" anchor="ctr" anchorCtr="0">
                  <a:noAutofit/>
                </a:bodyPr>
                <a:lstStyle/>
                <a:p>
                  <a:pPr marL="285750" lvl="1" indent="-285750" algn="l" defTabSz="1778000">
                    <a:lnSpc>
                      <a:spcPct val="90000"/>
                    </a:lnSpc>
                    <a:spcBef>
                      <a:spcPct val="0"/>
                    </a:spcBef>
                    <a:spcAft>
                      <a:spcPct val="15000"/>
                    </a:spcAft>
                    <a:buChar char="••"/>
                  </a:pPr>
                  <a:r>
                    <a:rPr lang="zh-CN" sz="2800" kern="1200" dirty="0" smtClean="0"/>
                    <a:t>风险评估与持续监控</a:t>
                  </a:r>
                  <a:endParaRPr lang="zh-CN" altLang="en-US" sz="2800" kern="1200" dirty="0"/>
                </a:p>
              </p:txBody>
            </p:sp>
            <p:sp>
              <p:nvSpPr>
                <p:cNvPr id="18" name="任意多边形 17"/>
                <p:cNvSpPr/>
                <p:nvPr/>
              </p:nvSpPr>
              <p:spPr>
                <a:xfrm>
                  <a:off x="457201" y="4394497"/>
                  <a:ext cx="773532" cy="1105046"/>
                </a:xfrm>
                <a:custGeom>
                  <a:avLst/>
                  <a:gdLst>
                    <a:gd name="connsiteX0" fmla="*/ 0 w 1105046"/>
                    <a:gd name="connsiteY0" fmla="*/ 0 h 773532"/>
                    <a:gd name="connsiteX1" fmla="*/ 718280 w 1105046"/>
                    <a:gd name="connsiteY1" fmla="*/ 0 h 773532"/>
                    <a:gd name="connsiteX2" fmla="*/ 1105046 w 1105046"/>
                    <a:gd name="connsiteY2" fmla="*/ 386766 h 773532"/>
                    <a:gd name="connsiteX3" fmla="*/ 718280 w 1105046"/>
                    <a:gd name="connsiteY3" fmla="*/ 773532 h 773532"/>
                    <a:gd name="connsiteX4" fmla="*/ 0 w 1105046"/>
                    <a:gd name="connsiteY4" fmla="*/ 773532 h 773532"/>
                    <a:gd name="connsiteX5" fmla="*/ 386766 w 1105046"/>
                    <a:gd name="connsiteY5" fmla="*/ 386766 h 773532"/>
                    <a:gd name="connsiteX6" fmla="*/ 0 w 1105046"/>
                    <a:gd name="connsiteY6" fmla="*/ 0 h 773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05046" h="773532">
                      <a:moveTo>
                        <a:pt x="1105045" y="0"/>
                      </a:moveTo>
                      <a:lnTo>
                        <a:pt x="1105045" y="502796"/>
                      </a:lnTo>
                      <a:lnTo>
                        <a:pt x="552523" y="773532"/>
                      </a:lnTo>
                      <a:lnTo>
                        <a:pt x="1" y="502796"/>
                      </a:lnTo>
                      <a:lnTo>
                        <a:pt x="1" y="0"/>
                      </a:lnTo>
                      <a:lnTo>
                        <a:pt x="552523" y="270736"/>
                      </a:lnTo>
                      <a:lnTo>
                        <a:pt x="1105045" y="0"/>
                      </a:lnTo>
                      <a:close/>
                    </a:path>
                  </a:pathLst>
                </a:cu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605" tIns="401371" rIns="14605" bIns="401371" numCol="1" spcCol="1270" anchor="ctr" anchorCtr="0">
                  <a:noAutofit/>
                </a:bodyPr>
                <a:lstStyle/>
                <a:p>
                  <a:pPr lvl="0" algn="ctr" defTabSz="1022350">
                    <a:lnSpc>
                      <a:spcPct val="90000"/>
                    </a:lnSpc>
                    <a:spcBef>
                      <a:spcPct val="0"/>
                    </a:spcBef>
                    <a:spcAft>
                      <a:spcPct val="35000"/>
                    </a:spcAft>
                  </a:pPr>
                  <a:r>
                    <a:rPr lang="en-US" altLang="zh-CN" sz="2300" kern="1200" dirty="0" smtClean="0"/>
                    <a:t>9</a:t>
                  </a:r>
                  <a:endParaRPr lang="zh-CN" altLang="en-US" sz="2300" kern="1200" dirty="0"/>
                </a:p>
              </p:txBody>
            </p:sp>
            <p:sp>
              <p:nvSpPr>
                <p:cNvPr id="19" name="任意多边形 18"/>
                <p:cNvSpPr/>
                <p:nvPr/>
              </p:nvSpPr>
              <p:spPr>
                <a:xfrm>
                  <a:off x="1230732" y="4394498"/>
                  <a:ext cx="7379868" cy="718281"/>
                </a:xfrm>
                <a:custGeom>
                  <a:avLst/>
                  <a:gdLst>
                    <a:gd name="connsiteX0" fmla="*/ 119716 w 718280"/>
                    <a:gd name="connsiteY0" fmla="*/ 0 h 7379867"/>
                    <a:gd name="connsiteX1" fmla="*/ 598564 w 718280"/>
                    <a:gd name="connsiteY1" fmla="*/ 0 h 7379867"/>
                    <a:gd name="connsiteX2" fmla="*/ 718280 w 718280"/>
                    <a:gd name="connsiteY2" fmla="*/ 119716 h 7379867"/>
                    <a:gd name="connsiteX3" fmla="*/ 718280 w 718280"/>
                    <a:gd name="connsiteY3" fmla="*/ 7379867 h 7379867"/>
                    <a:gd name="connsiteX4" fmla="*/ 718280 w 718280"/>
                    <a:gd name="connsiteY4" fmla="*/ 7379867 h 7379867"/>
                    <a:gd name="connsiteX5" fmla="*/ 0 w 718280"/>
                    <a:gd name="connsiteY5" fmla="*/ 7379867 h 7379867"/>
                    <a:gd name="connsiteX6" fmla="*/ 0 w 718280"/>
                    <a:gd name="connsiteY6" fmla="*/ 7379867 h 7379867"/>
                    <a:gd name="connsiteX7" fmla="*/ 0 w 718280"/>
                    <a:gd name="connsiteY7" fmla="*/ 119716 h 7379867"/>
                    <a:gd name="connsiteX8" fmla="*/ 119716 w 718280"/>
                    <a:gd name="connsiteY8" fmla="*/ 0 h 7379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8280" h="7379867">
                      <a:moveTo>
                        <a:pt x="718280" y="1230009"/>
                      </a:moveTo>
                      <a:lnTo>
                        <a:pt x="718280" y="6149858"/>
                      </a:lnTo>
                      <a:cubicBezTo>
                        <a:pt x="718280" y="6829167"/>
                        <a:pt x="713063" y="7379862"/>
                        <a:pt x="706628" y="7379862"/>
                      </a:cubicBezTo>
                      <a:lnTo>
                        <a:pt x="0" y="7379862"/>
                      </a:lnTo>
                      <a:lnTo>
                        <a:pt x="0" y="7379862"/>
                      </a:lnTo>
                      <a:lnTo>
                        <a:pt x="0" y="5"/>
                      </a:lnTo>
                      <a:lnTo>
                        <a:pt x="0" y="5"/>
                      </a:lnTo>
                      <a:lnTo>
                        <a:pt x="706628" y="5"/>
                      </a:lnTo>
                      <a:cubicBezTo>
                        <a:pt x="713063" y="5"/>
                        <a:pt x="718280" y="550700"/>
                        <a:pt x="718280" y="1230009"/>
                      </a:cubicBez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4481" tIns="60464" rIns="60464" bIns="60465" numCol="1" spcCol="1270" anchor="ctr" anchorCtr="0">
                  <a:noAutofit/>
                </a:bodyPr>
                <a:lstStyle/>
                <a:p>
                  <a:pPr marL="285750" lvl="1" indent="-285750" algn="l" defTabSz="1778000">
                    <a:lnSpc>
                      <a:spcPct val="90000"/>
                    </a:lnSpc>
                    <a:spcBef>
                      <a:spcPct val="0"/>
                    </a:spcBef>
                    <a:spcAft>
                      <a:spcPct val="15000"/>
                    </a:spcAft>
                    <a:buChar char="••"/>
                  </a:pPr>
                  <a:r>
                    <a:rPr lang="zh-CN" sz="2800" kern="1200" dirty="0" smtClean="0"/>
                    <a:t>安全组织与人员</a:t>
                  </a:r>
                  <a:endParaRPr lang="zh-CN" altLang="en-US" sz="2800" kern="1200" dirty="0"/>
                </a:p>
              </p:txBody>
            </p:sp>
          </p:grpSp>
          <p:grpSp>
            <p:nvGrpSpPr>
              <p:cNvPr id="5" name="组合 4"/>
              <p:cNvGrpSpPr/>
              <p:nvPr/>
            </p:nvGrpSpPr>
            <p:grpSpPr>
              <a:xfrm>
                <a:off x="457204" y="5304884"/>
                <a:ext cx="773532" cy="1105046"/>
                <a:chOff x="1" y="2870497"/>
                <a:chExt cx="773532" cy="1105046"/>
              </a:xfrm>
            </p:grpSpPr>
            <p:sp>
              <p:nvSpPr>
                <p:cNvPr id="10" name="燕尾形 9"/>
                <p:cNvSpPr/>
                <p:nvPr/>
              </p:nvSpPr>
              <p:spPr>
                <a:xfrm rot="5400000">
                  <a:off x="-165756" y="3036254"/>
                  <a:ext cx="1105046" cy="773532"/>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燕尾形 4"/>
                <p:cNvSpPr/>
                <p:nvPr/>
              </p:nvSpPr>
              <p:spPr>
                <a:xfrm>
                  <a:off x="1" y="3257263"/>
                  <a:ext cx="773532" cy="33151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altLang="zh-CN" sz="2300" kern="1200" dirty="0" smtClean="0"/>
                    <a:t>10</a:t>
                  </a:r>
                  <a:endParaRPr lang="zh-CN" altLang="en-US" sz="2300" kern="1200" dirty="0"/>
                </a:p>
              </p:txBody>
            </p:sp>
          </p:grpSp>
          <p:grpSp>
            <p:nvGrpSpPr>
              <p:cNvPr id="7" name="组合 6"/>
              <p:cNvGrpSpPr/>
              <p:nvPr/>
            </p:nvGrpSpPr>
            <p:grpSpPr>
              <a:xfrm>
                <a:off x="1230735" y="5304886"/>
                <a:ext cx="7379867" cy="718280"/>
                <a:chOff x="773532" y="2870499"/>
                <a:chExt cx="7379867" cy="718280"/>
              </a:xfrm>
            </p:grpSpPr>
            <p:sp>
              <p:nvSpPr>
                <p:cNvPr id="8" name="同侧圆角矩形 7"/>
                <p:cNvSpPr/>
                <p:nvPr/>
              </p:nvSpPr>
              <p:spPr>
                <a:xfrm rot="5400000">
                  <a:off x="4104326" y="-460295"/>
                  <a:ext cx="718280" cy="7379867"/>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同侧圆角矩形 6"/>
                <p:cNvSpPr/>
                <p:nvPr/>
              </p:nvSpPr>
              <p:spPr>
                <a:xfrm>
                  <a:off x="773533" y="2905562"/>
                  <a:ext cx="7344803" cy="6481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84480" tIns="25400" rIns="25400" bIns="25400" numCol="1" spcCol="1270" anchor="ctr" anchorCtr="0">
                  <a:noAutofit/>
                </a:bodyPr>
                <a:lstStyle/>
                <a:p>
                  <a:pPr marL="285750" lvl="1" indent="-285750" defTabSz="1778000">
                    <a:lnSpc>
                      <a:spcPct val="90000"/>
                    </a:lnSpc>
                    <a:spcBef>
                      <a:spcPct val="0"/>
                    </a:spcBef>
                    <a:spcAft>
                      <a:spcPct val="15000"/>
                    </a:spcAft>
                    <a:buChar char="••"/>
                  </a:pPr>
                  <a:r>
                    <a:rPr lang="zh-CN" altLang="zh-CN" sz="2800" dirty="0"/>
                    <a:t>物理与环境保护</a:t>
                  </a:r>
                  <a:endParaRPr lang="zh-CN" altLang="en-US" sz="2800" kern="1200" dirty="0"/>
                </a:p>
              </p:txBody>
            </p:sp>
          </p:grpSp>
        </p:grpSp>
        <p:grpSp>
          <p:nvGrpSpPr>
            <p:cNvPr id="27" name="组合 26"/>
            <p:cNvGrpSpPr/>
            <p:nvPr/>
          </p:nvGrpSpPr>
          <p:grpSpPr>
            <a:xfrm>
              <a:off x="457202" y="596647"/>
              <a:ext cx="773532" cy="1105046"/>
              <a:chOff x="1" y="2870497"/>
              <a:chExt cx="773532" cy="1105046"/>
            </a:xfrm>
          </p:grpSpPr>
          <p:sp>
            <p:nvSpPr>
              <p:cNvPr id="28" name="燕尾形 27"/>
              <p:cNvSpPr/>
              <p:nvPr/>
            </p:nvSpPr>
            <p:spPr>
              <a:xfrm rot="5400000">
                <a:off x="-165756" y="3036254"/>
                <a:ext cx="1105046" cy="773532"/>
              </a:xfrm>
              <a:prstGeom prst="chevron">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9" name="燕尾形 4"/>
              <p:cNvSpPr/>
              <p:nvPr/>
            </p:nvSpPr>
            <p:spPr>
              <a:xfrm>
                <a:off x="1" y="3311489"/>
                <a:ext cx="773532" cy="331515"/>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4605" tIns="14605" rIns="14605" bIns="14605" numCol="1" spcCol="1270" anchor="ctr" anchorCtr="0">
                <a:noAutofit/>
              </a:bodyPr>
              <a:lstStyle/>
              <a:p>
                <a:pPr lvl="0" algn="ctr" defTabSz="1022350">
                  <a:lnSpc>
                    <a:spcPct val="90000"/>
                  </a:lnSpc>
                  <a:spcBef>
                    <a:spcPct val="0"/>
                  </a:spcBef>
                  <a:spcAft>
                    <a:spcPct val="35000"/>
                  </a:spcAft>
                </a:pPr>
                <a:r>
                  <a:rPr lang="en-US" altLang="zh-CN" sz="2300" kern="1200" dirty="0" smtClean="0"/>
                  <a:t>5</a:t>
                </a:r>
                <a:endParaRPr lang="zh-CN" altLang="en-US" sz="2300" kern="1200" dirty="0"/>
              </a:p>
            </p:txBody>
          </p:sp>
        </p:grpSp>
        <p:grpSp>
          <p:nvGrpSpPr>
            <p:cNvPr id="30" name="组合 29"/>
            <p:cNvGrpSpPr/>
            <p:nvPr/>
          </p:nvGrpSpPr>
          <p:grpSpPr>
            <a:xfrm>
              <a:off x="1195670" y="596648"/>
              <a:ext cx="7379867" cy="718280"/>
              <a:chOff x="738469" y="2870498"/>
              <a:chExt cx="7379867" cy="718280"/>
            </a:xfrm>
          </p:grpSpPr>
          <p:sp>
            <p:nvSpPr>
              <p:cNvPr id="31" name="同侧圆角矩形 30"/>
              <p:cNvSpPr/>
              <p:nvPr/>
            </p:nvSpPr>
            <p:spPr>
              <a:xfrm rot="5400000">
                <a:off x="4069263" y="-460296"/>
                <a:ext cx="718280" cy="7379867"/>
              </a:xfrm>
              <a:prstGeom prst="round2Same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2" name="同侧圆角矩形 6"/>
              <p:cNvSpPr/>
              <p:nvPr/>
            </p:nvSpPr>
            <p:spPr>
              <a:xfrm>
                <a:off x="773533" y="2905562"/>
                <a:ext cx="7344803" cy="64815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84480" tIns="25400" rIns="25400" bIns="25400" numCol="1" spcCol="1270" anchor="ctr" anchorCtr="0">
                <a:noAutofit/>
              </a:bodyPr>
              <a:lstStyle/>
              <a:p>
                <a:pPr marL="285750" lvl="1" indent="-285750" defTabSz="1778000">
                  <a:lnSpc>
                    <a:spcPct val="90000"/>
                  </a:lnSpc>
                  <a:spcBef>
                    <a:spcPct val="0"/>
                  </a:spcBef>
                  <a:spcAft>
                    <a:spcPct val="15000"/>
                  </a:spcAft>
                  <a:buChar char="••"/>
                </a:pPr>
                <a:r>
                  <a:rPr lang="zh-CN" altLang="en-US" sz="2800" kern="1200" dirty="0" smtClean="0"/>
                  <a:t>维护</a:t>
                </a:r>
                <a:endParaRPr lang="zh-CN" altLang="en-US" sz="2800" kern="1200" dirty="0"/>
              </a:p>
            </p:txBody>
          </p:sp>
        </p:grpSp>
      </p:grpSp>
    </p:spTree>
    <p:extLst>
      <p:ext uri="{BB962C8B-B14F-4D97-AF65-F5344CB8AC3E}">
        <p14:creationId xmlns:p14="http://schemas.microsoft.com/office/powerpoint/2010/main" val="1599311032"/>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确定云</a:t>
            </a:r>
            <a:r>
              <a:rPr lang="zh-CN" altLang="en-US" dirty="0"/>
              <a:t>服务商</a:t>
            </a:r>
            <a:r>
              <a:rPr lang="zh-CN" altLang="en-US" dirty="0" smtClean="0"/>
              <a:t>（</a:t>
            </a:r>
            <a:r>
              <a:rPr lang="en-US" altLang="zh-CN" dirty="0" smtClean="0"/>
              <a:t>P75</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88</a:t>
            </a:fld>
            <a:endParaRPr lang="zh-CN" altLang="en-US" dirty="0"/>
          </a:p>
        </p:txBody>
      </p:sp>
      <p:grpSp>
        <p:nvGrpSpPr>
          <p:cNvPr id="44" name="Group 3"/>
          <p:cNvGrpSpPr>
            <a:grpSpLocks/>
          </p:cNvGrpSpPr>
          <p:nvPr/>
        </p:nvGrpSpPr>
        <p:grpSpPr bwMode="auto">
          <a:xfrm>
            <a:off x="569089" y="1575781"/>
            <a:ext cx="3838019" cy="4588535"/>
            <a:chOff x="0" y="0"/>
            <a:chExt cx="2604655" cy="2535381"/>
          </a:xfrm>
        </p:grpSpPr>
        <p:sp>
          <p:nvSpPr>
            <p:cNvPr id="45" name="圆角矩形 3"/>
            <p:cNvSpPr>
              <a:spLocks noChangeArrowheads="1"/>
            </p:cNvSpPr>
            <p:nvPr/>
          </p:nvSpPr>
          <p:spPr bwMode="auto">
            <a:xfrm>
              <a:off x="96881" y="0"/>
              <a:ext cx="2396599" cy="471515"/>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800" b="1" dirty="0" smtClean="0">
                  <a:solidFill>
                    <a:srgbClr val="FFFFFF"/>
                  </a:solidFill>
                </a:rPr>
                <a:t>选择云服务商</a:t>
              </a:r>
              <a:endParaRPr lang="zh-CN" altLang="en-US" sz="2800" b="1" dirty="0">
                <a:solidFill>
                  <a:srgbClr val="FFFFFF"/>
                </a:solidFill>
              </a:endParaRPr>
            </a:p>
          </p:txBody>
        </p:sp>
        <p:sp>
          <p:nvSpPr>
            <p:cNvPr id="46" name="圆角矩形 4"/>
            <p:cNvSpPr>
              <a:spLocks noChangeArrowheads="1"/>
            </p:cNvSpPr>
            <p:nvPr/>
          </p:nvSpPr>
          <p:spPr bwMode="auto">
            <a:xfrm>
              <a:off x="0" y="720766"/>
              <a:ext cx="2604655" cy="1814615"/>
            </a:xfrm>
            <a:prstGeom prst="roundRect">
              <a:avLst>
                <a:gd name="adj" fmla="val 12852"/>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buFont typeface="Wingdings" panose="05000000000000000000" pitchFamily="2" charset="2"/>
                <a:buChar char="l"/>
              </a:pPr>
              <a:r>
                <a:rPr lang="zh-CN" altLang="en-US" sz="2400" dirty="0">
                  <a:solidFill>
                    <a:schemeClr val="bg2">
                      <a:lumMod val="95000"/>
                      <a:lumOff val="5000"/>
                    </a:schemeClr>
                  </a:solidFill>
                  <a:latin typeface="微软雅黑" panose="020B0503020204020204" pitchFamily="34" charset="-122"/>
                  <a:ea typeface="微软雅黑" panose="020B0503020204020204" pitchFamily="34" charset="-122"/>
                </a:rPr>
                <a:t>政府相关职能部门对云服务商具备的安全能力进行</a:t>
              </a:r>
              <a:r>
                <a:rPr lang="zh-CN" altLang="en-US" sz="2400" dirty="0" smtClean="0">
                  <a:solidFill>
                    <a:schemeClr val="bg2">
                      <a:lumMod val="95000"/>
                      <a:lumOff val="5000"/>
                    </a:schemeClr>
                  </a:solidFill>
                  <a:latin typeface="微软雅黑" panose="020B0503020204020204" pitchFamily="34" charset="-122"/>
                  <a:ea typeface="微软雅黑" panose="020B0503020204020204" pitchFamily="34" charset="-122"/>
                </a:rPr>
                <a:t>审查</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eaLnBrk="1" hangingPunct="1">
                <a:buFont typeface="Wingdings" panose="05000000000000000000" pitchFamily="2" charset="2"/>
                <a:buChar char="l"/>
              </a:pPr>
              <a:endParaRPr lang="zh-CN" altLang="en-US" sz="2400" dirty="0">
                <a:solidFill>
                  <a:schemeClr val="bg2">
                    <a:lumMod val="95000"/>
                    <a:lumOff val="5000"/>
                  </a:schemeClr>
                </a:solidFill>
                <a:latin typeface="微软雅黑" panose="020B0503020204020204" pitchFamily="34" charset="-122"/>
                <a:ea typeface="微软雅黑" panose="020B0503020204020204" pitchFamily="34" charset="-122"/>
              </a:endParaRPr>
            </a:p>
            <a:p>
              <a:pPr eaLnBrk="1" hangingPunct="1">
                <a:buFont typeface="Wingdings" panose="05000000000000000000" pitchFamily="2" charset="2"/>
                <a:buChar char="l"/>
              </a:pPr>
              <a:r>
                <a:rPr lang="zh-CN" altLang="en-US" sz="2400" dirty="0">
                  <a:solidFill>
                    <a:schemeClr val="bg2">
                      <a:lumMod val="95000"/>
                      <a:lumOff val="5000"/>
                    </a:schemeClr>
                  </a:solidFill>
                  <a:latin typeface="微软雅黑" panose="020B0503020204020204" pitchFamily="34" charset="-122"/>
                  <a:ea typeface="微软雅黑" panose="020B0503020204020204" pitchFamily="34" charset="-122"/>
                </a:rPr>
                <a:t>客户应向通过审查的云服务商采购服务</a:t>
              </a:r>
            </a:p>
          </p:txBody>
        </p:sp>
        <p:cxnSp>
          <p:nvCxnSpPr>
            <p:cNvPr id="47" name="直接连接符 5"/>
            <p:cNvCxnSpPr>
              <a:cxnSpLocks noChangeShapeType="1"/>
              <a:stCxn id="45" idx="2"/>
              <a:endCxn id="46" idx="0"/>
            </p:cNvCxnSpPr>
            <p:nvPr/>
          </p:nvCxnSpPr>
          <p:spPr bwMode="auto">
            <a:xfrm rot="16200000" flipH="1">
              <a:off x="1174522" y="592961"/>
              <a:ext cx="249251" cy="6353"/>
            </a:xfrm>
            <a:prstGeom prst="line">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noFill/>
                </a14:hiddenFill>
              </a:ext>
            </a:extLst>
          </p:spPr>
        </p:cxnSp>
      </p:grpSp>
      <p:grpSp>
        <p:nvGrpSpPr>
          <p:cNvPr id="49" name="Group 8"/>
          <p:cNvGrpSpPr>
            <a:grpSpLocks/>
          </p:cNvGrpSpPr>
          <p:nvPr/>
        </p:nvGrpSpPr>
        <p:grpSpPr bwMode="auto">
          <a:xfrm>
            <a:off x="4646951" y="1561495"/>
            <a:ext cx="4026326" cy="4602820"/>
            <a:chOff x="0" y="0"/>
            <a:chExt cx="2604655" cy="2535381"/>
          </a:xfrm>
        </p:grpSpPr>
        <p:sp>
          <p:nvSpPr>
            <p:cNvPr id="50" name="圆角矩形 11"/>
            <p:cNvSpPr>
              <a:spLocks noChangeArrowheads="1"/>
            </p:cNvSpPr>
            <p:nvPr/>
          </p:nvSpPr>
          <p:spPr bwMode="auto">
            <a:xfrm>
              <a:off x="96822" y="0"/>
              <a:ext cx="2396727" cy="471219"/>
            </a:xfrm>
            <a:prstGeom prst="roundRect">
              <a:avLst>
                <a:gd name="adj" fmla="val 50000"/>
              </a:avLst>
            </a:prstGeom>
            <a:solidFill>
              <a:srgbClr val="7EC3D4"/>
            </a:solidFill>
            <a:ln w="76200" cmpd="sng">
              <a:solidFill>
                <a:schemeClr val="accent1">
                  <a:lumMod val="60000"/>
                  <a:lumOff val="40000"/>
                </a:schemeClr>
              </a:solidFill>
              <a:round/>
              <a:headEnd/>
              <a:tailEnd/>
            </a:ln>
            <a:extLst/>
          </p:spPr>
          <p:txBody>
            <a:bodyPr anchor="ctr"/>
            <a:lstStyle/>
            <a:p>
              <a:pPr algn="ctr"/>
              <a:r>
                <a:rPr lang="zh-CN" altLang="en-US" sz="2800" dirty="0">
                  <a:latin typeface="微软雅黑" panose="020B0503020204020204" pitchFamily="34" charset="-122"/>
                  <a:ea typeface="微软雅黑" panose="020B0503020204020204" pitchFamily="34" charset="-122"/>
                </a:rPr>
                <a:t>人员背景调查</a:t>
              </a:r>
            </a:p>
          </p:txBody>
        </p:sp>
        <p:sp>
          <p:nvSpPr>
            <p:cNvPr id="51" name="圆角矩形 12"/>
            <p:cNvSpPr>
              <a:spLocks noChangeArrowheads="1"/>
            </p:cNvSpPr>
            <p:nvPr/>
          </p:nvSpPr>
          <p:spPr bwMode="auto">
            <a:xfrm>
              <a:off x="0" y="720315"/>
              <a:ext cx="2604655" cy="1815066"/>
            </a:xfrm>
            <a:prstGeom prst="roundRect">
              <a:avLst>
                <a:gd name="adj" fmla="val 12852"/>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p>
              <a:pPr>
                <a:buFont typeface="Wingdings" panose="05000000000000000000" pitchFamily="2" charset="2"/>
                <a:buChar char="l"/>
              </a:pPr>
              <a:r>
                <a:rPr lang="zh-CN" altLang="en-US" sz="2400" dirty="0">
                  <a:solidFill>
                    <a:schemeClr val="bg2">
                      <a:lumMod val="95000"/>
                      <a:lumOff val="5000"/>
                    </a:schemeClr>
                  </a:solidFill>
                  <a:latin typeface="微软雅黑" panose="020B0503020204020204" pitchFamily="34" charset="-122"/>
                  <a:ea typeface="微软雅黑" panose="020B0503020204020204" pitchFamily="34" charset="-122"/>
                </a:rPr>
                <a:t>根据数据的敏感程度，确定是否需要对访问数据的云服务商工作人员进行背景</a:t>
              </a:r>
              <a:r>
                <a:rPr lang="zh-CN" altLang="en-US" sz="2400" dirty="0" smtClean="0">
                  <a:solidFill>
                    <a:schemeClr val="bg2">
                      <a:lumMod val="95000"/>
                      <a:lumOff val="5000"/>
                    </a:schemeClr>
                  </a:solidFill>
                  <a:latin typeface="微软雅黑" panose="020B0503020204020204" pitchFamily="34" charset="-122"/>
                  <a:ea typeface="微软雅黑" panose="020B0503020204020204" pitchFamily="34" charset="-122"/>
                </a:rPr>
                <a:t>调查</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a:p>
              <a:pPr>
                <a:buFont typeface="Wingdings" panose="05000000000000000000" pitchFamily="2" charset="2"/>
                <a:buChar char="l"/>
              </a:pPr>
              <a:endParaRPr lang="en-US" altLang="zh-CN" sz="2400" dirty="0">
                <a:solidFill>
                  <a:schemeClr val="bg2">
                    <a:lumMod val="95000"/>
                    <a:lumOff val="5000"/>
                  </a:schemeClr>
                </a:solidFill>
                <a:latin typeface="微软雅黑" panose="020B0503020204020204" pitchFamily="34" charset="-122"/>
                <a:ea typeface="微软雅黑" panose="020B0503020204020204" pitchFamily="34" charset="-122"/>
              </a:endParaRPr>
            </a:p>
            <a:p>
              <a:pPr>
                <a:buFont typeface="Wingdings" panose="05000000000000000000" pitchFamily="2" charset="2"/>
                <a:buChar char="l"/>
              </a:pPr>
              <a:r>
                <a:rPr lang="zh-CN" altLang="en-US" sz="2400" dirty="0">
                  <a:solidFill>
                    <a:schemeClr val="bg2">
                      <a:lumMod val="95000"/>
                      <a:lumOff val="5000"/>
                    </a:schemeClr>
                  </a:solidFill>
                  <a:latin typeface="微软雅黑" panose="020B0503020204020204" pitchFamily="34" charset="-122"/>
                  <a:ea typeface="微软雅黑" panose="020B0503020204020204" pitchFamily="34" charset="-122"/>
                </a:rPr>
                <a:t>背景调查应委托相关职能部门进行</a:t>
              </a:r>
              <a:endParaRPr lang="en-US" altLang="zh-CN" sz="2400" dirty="0">
                <a:solidFill>
                  <a:schemeClr val="bg2">
                    <a:lumMod val="95000"/>
                    <a:lumOff val="5000"/>
                  </a:schemeClr>
                </a:solidFill>
                <a:latin typeface="微软雅黑" panose="020B0503020204020204" pitchFamily="34" charset="-122"/>
                <a:ea typeface="微软雅黑" panose="020B0503020204020204" pitchFamily="34" charset="-122"/>
              </a:endParaRPr>
            </a:p>
          </p:txBody>
        </p:sp>
        <p:cxnSp>
          <p:nvCxnSpPr>
            <p:cNvPr id="52" name="直接连接符 13"/>
            <p:cNvCxnSpPr>
              <a:cxnSpLocks noChangeShapeType="1"/>
              <a:stCxn id="50" idx="2"/>
              <a:endCxn id="51" idx="0"/>
            </p:cNvCxnSpPr>
            <p:nvPr/>
          </p:nvCxnSpPr>
          <p:spPr bwMode="auto">
            <a:xfrm rot="16200000" flipH="1">
              <a:off x="1174602" y="591795"/>
              <a:ext cx="249096" cy="7937"/>
            </a:xfrm>
            <a:prstGeom prst="line">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cxnSp>
      </p:grpSp>
    </p:spTree>
    <p:extLst>
      <p:ext uri="{BB962C8B-B14F-4D97-AF65-F5344CB8AC3E}">
        <p14:creationId xmlns:p14="http://schemas.microsoft.com/office/powerpoint/2010/main" val="250208602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选择云</a:t>
            </a:r>
            <a:r>
              <a:rPr lang="zh-CN" altLang="en-US" dirty="0"/>
              <a:t>服务商（标准</a:t>
            </a:r>
            <a:r>
              <a:rPr lang="en-US" altLang="zh-CN" dirty="0" smtClean="0"/>
              <a:t>7.2.1</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89</a:t>
            </a:fld>
            <a:endParaRPr lang="zh-CN" altLang="en-US" dirty="0"/>
          </a:p>
        </p:txBody>
      </p:sp>
      <p:sp>
        <p:nvSpPr>
          <p:cNvPr id="7" name="椭圆 4"/>
          <p:cNvSpPr>
            <a:spLocks noChangeArrowheads="1"/>
          </p:cNvSpPr>
          <p:nvPr/>
        </p:nvSpPr>
        <p:spPr bwMode="auto">
          <a:xfrm>
            <a:off x="1603420" y="3793893"/>
            <a:ext cx="255597" cy="255661"/>
          </a:xfrm>
          <a:prstGeom prst="ellipse">
            <a:avLst/>
          </a:prstGeom>
          <a:solidFill>
            <a:schemeClr val="accent2"/>
          </a:solid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cxnSp>
        <p:nvCxnSpPr>
          <p:cNvPr id="8" name="直接连接符 5"/>
          <p:cNvCxnSpPr>
            <a:cxnSpLocks noChangeShapeType="1"/>
          </p:cNvCxnSpPr>
          <p:nvPr/>
        </p:nvCxnSpPr>
        <p:spPr bwMode="auto">
          <a:xfrm flipV="1">
            <a:off x="1965383" y="3957453"/>
            <a:ext cx="1897134" cy="0"/>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9" name="直接连接符 6"/>
          <p:cNvCxnSpPr>
            <a:cxnSpLocks noChangeShapeType="1"/>
          </p:cNvCxnSpPr>
          <p:nvPr/>
        </p:nvCxnSpPr>
        <p:spPr bwMode="auto">
          <a:xfrm flipV="1">
            <a:off x="4110177" y="3357206"/>
            <a:ext cx="2098753" cy="1587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0" name="直接连接符 7"/>
          <p:cNvCxnSpPr>
            <a:cxnSpLocks noChangeShapeType="1"/>
          </p:cNvCxnSpPr>
          <p:nvPr/>
        </p:nvCxnSpPr>
        <p:spPr bwMode="auto">
          <a:xfrm flipV="1">
            <a:off x="6293070" y="2821364"/>
            <a:ext cx="2187567" cy="5467"/>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1" name="直接连接符 8"/>
          <p:cNvCxnSpPr>
            <a:cxnSpLocks noChangeShapeType="1"/>
          </p:cNvCxnSpPr>
          <p:nvPr/>
        </p:nvCxnSpPr>
        <p:spPr bwMode="auto">
          <a:xfrm rot="5400000" flipH="1" flipV="1">
            <a:off x="3725129" y="3591452"/>
            <a:ext cx="520848" cy="18891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2" name="直接连接符 9"/>
          <p:cNvCxnSpPr>
            <a:cxnSpLocks noChangeShapeType="1"/>
          </p:cNvCxnSpPr>
          <p:nvPr/>
        </p:nvCxnSpPr>
        <p:spPr bwMode="auto">
          <a:xfrm rot="5400000" flipH="1" flipV="1">
            <a:off x="5949290" y="3045187"/>
            <a:ext cx="576426" cy="133355"/>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sp>
        <p:nvSpPr>
          <p:cNvPr id="14" name="TextBox 30"/>
          <p:cNvSpPr txBox="1">
            <a:spLocks noChangeArrowheads="1"/>
          </p:cNvSpPr>
          <p:nvPr/>
        </p:nvSpPr>
        <p:spPr bwMode="auto">
          <a:xfrm>
            <a:off x="1927225" y="4017963"/>
            <a:ext cx="20304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chemeClr val="bg2">
                    <a:lumMod val="95000"/>
                    <a:lumOff val="5000"/>
                  </a:schemeClr>
                </a:solidFill>
              </a:rPr>
              <a:t>是否满足要求</a:t>
            </a:r>
            <a:endParaRPr lang="en-US" altLang="zh-CN" sz="2000" b="1" dirty="0">
              <a:solidFill>
                <a:schemeClr val="bg2">
                  <a:lumMod val="95000"/>
                  <a:lumOff val="5000"/>
                </a:schemeClr>
              </a:solidFill>
            </a:endParaRPr>
          </a:p>
          <a:p>
            <a:pPr eaLnBrk="1" hangingPunct="1"/>
            <a:endParaRPr lang="zh-CN" altLang="en-US" sz="2000" b="1" dirty="0">
              <a:solidFill>
                <a:schemeClr val="bg2">
                  <a:lumMod val="95000"/>
                  <a:lumOff val="5000"/>
                </a:schemeClr>
              </a:solidFill>
            </a:endParaRPr>
          </a:p>
        </p:txBody>
      </p:sp>
      <p:sp>
        <p:nvSpPr>
          <p:cNvPr id="15" name="TextBox 31"/>
          <p:cNvSpPr txBox="1">
            <a:spLocks noChangeArrowheads="1"/>
          </p:cNvSpPr>
          <p:nvPr/>
        </p:nvSpPr>
        <p:spPr bwMode="auto">
          <a:xfrm>
            <a:off x="4197213" y="3466377"/>
            <a:ext cx="20304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chemeClr val="bg2">
                    <a:lumMod val="95000"/>
                    <a:lumOff val="5000"/>
                  </a:schemeClr>
                </a:solidFill>
              </a:rPr>
              <a:t>是否满足要求</a:t>
            </a:r>
            <a:endParaRPr lang="en-US" altLang="zh-CN" sz="2000" b="1" dirty="0">
              <a:solidFill>
                <a:schemeClr val="bg2">
                  <a:lumMod val="95000"/>
                  <a:lumOff val="5000"/>
                </a:schemeClr>
              </a:solidFill>
            </a:endParaRPr>
          </a:p>
          <a:p>
            <a:pPr eaLnBrk="1" hangingPunct="1"/>
            <a:endParaRPr lang="zh-CN" altLang="en-US" sz="2000" b="1" dirty="0">
              <a:solidFill>
                <a:schemeClr val="bg2">
                  <a:lumMod val="95000"/>
                  <a:lumOff val="5000"/>
                </a:schemeClr>
              </a:solidFill>
            </a:endParaRPr>
          </a:p>
        </p:txBody>
      </p:sp>
      <p:grpSp>
        <p:nvGrpSpPr>
          <p:cNvPr id="17" name="Group 15"/>
          <p:cNvGrpSpPr>
            <a:grpSpLocks/>
          </p:cNvGrpSpPr>
          <p:nvPr/>
        </p:nvGrpSpPr>
        <p:grpSpPr bwMode="auto">
          <a:xfrm>
            <a:off x="1911350" y="2770188"/>
            <a:ext cx="1731963" cy="914400"/>
            <a:chOff x="0" y="0"/>
            <a:chExt cx="1733266" cy="914400"/>
          </a:xfrm>
        </p:grpSpPr>
        <p:sp>
          <p:nvSpPr>
            <p:cNvPr id="18" name="圆角矩形 18"/>
            <p:cNvSpPr>
              <a:spLocks noChangeArrowheads="1"/>
            </p:cNvSpPr>
            <p:nvPr/>
          </p:nvSpPr>
          <p:spPr bwMode="auto">
            <a:xfrm>
              <a:off x="0" y="0"/>
              <a:ext cx="1733266" cy="914400"/>
            </a:xfrm>
            <a:prstGeom prst="roundRect">
              <a:avLst>
                <a:gd name="adj" fmla="val 22639"/>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19" name="TextBox 34"/>
            <p:cNvSpPr txBox="1">
              <a:spLocks noChangeArrowheads="1"/>
            </p:cNvSpPr>
            <p:nvPr/>
          </p:nvSpPr>
          <p:spPr bwMode="auto">
            <a:xfrm>
              <a:off x="180722" y="267994"/>
              <a:ext cx="1460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服务模式</a:t>
              </a:r>
              <a:endParaRPr lang="zh-CN" altLang="en-US" dirty="0">
                <a:solidFill>
                  <a:schemeClr val="bg2">
                    <a:lumMod val="95000"/>
                    <a:lumOff val="5000"/>
                  </a:schemeClr>
                </a:solidFill>
              </a:endParaRPr>
            </a:p>
          </p:txBody>
        </p:sp>
      </p:grpSp>
      <p:grpSp>
        <p:nvGrpSpPr>
          <p:cNvPr id="20" name="Group 18"/>
          <p:cNvGrpSpPr>
            <a:grpSpLocks/>
          </p:cNvGrpSpPr>
          <p:nvPr/>
        </p:nvGrpSpPr>
        <p:grpSpPr bwMode="auto">
          <a:xfrm>
            <a:off x="4219575" y="2159000"/>
            <a:ext cx="1733550" cy="914400"/>
            <a:chOff x="0" y="0"/>
            <a:chExt cx="1733266" cy="914400"/>
          </a:xfrm>
        </p:grpSpPr>
        <p:sp>
          <p:nvSpPr>
            <p:cNvPr id="21" name="圆角矩形 21"/>
            <p:cNvSpPr>
              <a:spLocks noChangeArrowheads="1"/>
            </p:cNvSpPr>
            <p:nvPr/>
          </p:nvSpPr>
          <p:spPr bwMode="auto">
            <a:xfrm>
              <a:off x="0" y="0"/>
              <a:ext cx="1733266" cy="914400"/>
            </a:xfrm>
            <a:prstGeom prst="roundRect">
              <a:avLst>
                <a:gd name="adj" fmla="val 22639"/>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2" name="TextBox 35"/>
            <p:cNvSpPr txBox="1">
              <a:spLocks noChangeArrowheads="1"/>
            </p:cNvSpPr>
            <p:nvPr/>
          </p:nvSpPr>
          <p:spPr bwMode="auto">
            <a:xfrm>
              <a:off x="136478" y="226367"/>
              <a:ext cx="1460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部署模式</a:t>
              </a:r>
              <a:r>
                <a:rPr lang="en-US" altLang="zh-CN" sz="2400" b="1" dirty="0" smtClean="0">
                  <a:solidFill>
                    <a:schemeClr val="bg2">
                      <a:lumMod val="95000"/>
                      <a:lumOff val="5000"/>
                    </a:schemeClr>
                  </a:solidFill>
                </a:rPr>
                <a:t> </a:t>
              </a:r>
              <a:endParaRPr lang="en-US" altLang="zh-CN" sz="2400" b="1" dirty="0">
                <a:solidFill>
                  <a:schemeClr val="bg2">
                    <a:lumMod val="95000"/>
                    <a:lumOff val="5000"/>
                  </a:schemeClr>
                </a:solidFill>
              </a:endParaRPr>
            </a:p>
          </p:txBody>
        </p:sp>
      </p:grpSp>
      <p:grpSp>
        <p:nvGrpSpPr>
          <p:cNvPr id="23" name="Group 21"/>
          <p:cNvGrpSpPr>
            <a:grpSpLocks/>
          </p:cNvGrpSpPr>
          <p:nvPr/>
        </p:nvGrpSpPr>
        <p:grpSpPr bwMode="auto">
          <a:xfrm>
            <a:off x="6457950" y="1654175"/>
            <a:ext cx="1733550" cy="914400"/>
            <a:chOff x="0" y="0"/>
            <a:chExt cx="1733266" cy="914400"/>
          </a:xfrm>
        </p:grpSpPr>
        <p:sp>
          <p:nvSpPr>
            <p:cNvPr id="24" name="圆角矩形 24"/>
            <p:cNvSpPr>
              <a:spLocks noChangeArrowheads="1"/>
            </p:cNvSpPr>
            <p:nvPr/>
          </p:nvSpPr>
          <p:spPr bwMode="auto">
            <a:xfrm>
              <a:off x="0" y="0"/>
              <a:ext cx="1733266" cy="914400"/>
            </a:xfrm>
            <a:prstGeom prst="roundRect">
              <a:avLst>
                <a:gd name="adj" fmla="val 22639"/>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5" name="TextBox 36"/>
            <p:cNvSpPr txBox="1">
              <a:spLocks noChangeArrowheads="1"/>
            </p:cNvSpPr>
            <p:nvPr/>
          </p:nvSpPr>
          <p:spPr bwMode="auto">
            <a:xfrm>
              <a:off x="136478" y="256867"/>
              <a:ext cx="1460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安全需求</a:t>
              </a:r>
              <a:r>
                <a:rPr lang="en-US" altLang="zh-CN" sz="2400" b="1" dirty="0" smtClean="0">
                  <a:solidFill>
                    <a:schemeClr val="bg2">
                      <a:lumMod val="95000"/>
                      <a:lumOff val="5000"/>
                    </a:schemeClr>
                  </a:solidFill>
                </a:rPr>
                <a:t> </a:t>
              </a:r>
              <a:endParaRPr lang="en-US" altLang="zh-CN" sz="2400" b="1" dirty="0">
                <a:solidFill>
                  <a:schemeClr val="bg2">
                    <a:lumMod val="95000"/>
                    <a:lumOff val="5000"/>
                  </a:schemeClr>
                </a:solidFill>
              </a:endParaRPr>
            </a:p>
          </p:txBody>
        </p:sp>
      </p:grpSp>
      <p:sp>
        <p:nvSpPr>
          <p:cNvPr id="26" name="流程图: 联系 25"/>
          <p:cNvSpPr/>
          <p:nvPr/>
        </p:nvSpPr>
        <p:spPr>
          <a:xfrm>
            <a:off x="89744" y="3174083"/>
            <a:ext cx="1582031" cy="1566739"/>
          </a:xfrm>
          <a:prstGeom prst="flowChartConnector">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2">
                    <a:lumMod val="95000"/>
                    <a:lumOff val="5000"/>
                  </a:schemeClr>
                </a:solidFill>
              </a:rPr>
              <a:t>选择云服务商</a:t>
            </a:r>
            <a:endParaRPr lang="zh-CN" altLang="en-US" sz="2400" b="1" dirty="0">
              <a:solidFill>
                <a:schemeClr val="bg2">
                  <a:lumMod val="95000"/>
                  <a:lumOff val="5000"/>
                </a:schemeClr>
              </a:solidFill>
            </a:endParaRPr>
          </a:p>
        </p:txBody>
      </p:sp>
      <p:sp>
        <p:nvSpPr>
          <p:cNvPr id="27" name="TextBox 32"/>
          <p:cNvSpPr txBox="1">
            <a:spLocks noChangeArrowheads="1"/>
          </p:cNvSpPr>
          <p:nvPr/>
        </p:nvSpPr>
        <p:spPr bwMode="auto">
          <a:xfrm>
            <a:off x="6512415" y="2952053"/>
            <a:ext cx="1727059" cy="707886"/>
          </a:xfrm>
          <a:prstGeom prst="rect">
            <a:avLst/>
          </a:prstGeom>
          <a:noFill/>
          <a:ln w="9525">
            <a:solidFill>
              <a:srgbClr val="7EC3D4"/>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chemeClr val="bg2">
                    <a:lumMod val="95000"/>
                    <a:lumOff val="5000"/>
                  </a:schemeClr>
                </a:solidFill>
              </a:rPr>
              <a:t>· </a:t>
            </a:r>
            <a:r>
              <a:rPr lang="zh-CN" altLang="en-US" sz="2000" b="1" dirty="0" smtClean="0">
                <a:solidFill>
                  <a:schemeClr val="bg2">
                    <a:lumMod val="95000"/>
                    <a:lumOff val="5000"/>
                  </a:schemeClr>
                </a:solidFill>
              </a:rPr>
              <a:t>一般保护</a:t>
            </a:r>
            <a:endParaRPr lang="en-US" altLang="zh-CN" sz="2000" b="1" dirty="0">
              <a:solidFill>
                <a:schemeClr val="bg2">
                  <a:lumMod val="95000"/>
                  <a:lumOff val="5000"/>
                </a:schemeClr>
              </a:solidFill>
            </a:endParaRPr>
          </a:p>
          <a:p>
            <a:pPr eaLnBrk="1" hangingPunct="1"/>
            <a:r>
              <a:rPr lang="en-US" altLang="zh-CN" sz="2000" b="1" dirty="0">
                <a:solidFill>
                  <a:schemeClr val="bg2">
                    <a:lumMod val="95000"/>
                    <a:lumOff val="5000"/>
                  </a:schemeClr>
                </a:solidFill>
              </a:rPr>
              <a:t>· </a:t>
            </a:r>
            <a:r>
              <a:rPr lang="zh-CN" altLang="en-US" sz="2000" b="1" dirty="0" smtClean="0">
                <a:solidFill>
                  <a:schemeClr val="bg2">
                    <a:lumMod val="95000"/>
                    <a:lumOff val="5000"/>
                  </a:schemeClr>
                </a:solidFill>
              </a:rPr>
              <a:t>增强保护</a:t>
            </a:r>
            <a:endParaRPr lang="zh-CN" altLang="en-US" sz="2000" b="1" dirty="0">
              <a:solidFill>
                <a:schemeClr val="bg2">
                  <a:lumMod val="95000"/>
                  <a:lumOff val="5000"/>
                </a:schemeClr>
              </a:solidFill>
            </a:endParaRPr>
          </a:p>
        </p:txBody>
      </p:sp>
      <p:sp>
        <p:nvSpPr>
          <p:cNvPr id="5" name="右箭头 4"/>
          <p:cNvSpPr/>
          <p:nvPr/>
        </p:nvSpPr>
        <p:spPr>
          <a:xfrm>
            <a:off x="8273333" y="2568575"/>
            <a:ext cx="499956" cy="484632"/>
          </a:xfrm>
          <a:prstGeom prst="rightArrow">
            <a:avLst/>
          </a:prstGeom>
          <a:solidFill>
            <a:srgbClr val="FEB8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4627379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p:cNvSpPr/>
          <p:nvPr/>
        </p:nvSpPr>
        <p:spPr>
          <a:xfrm>
            <a:off x="2112578" y="1727455"/>
            <a:ext cx="5580994" cy="148642"/>
          </a:xfrm>
          <a:prstGeom prst="rect">
            <a:avLst/>
          </a:prstGeom>
          <a:gradFill>
            <a:gsLst>
              <a:gs pos="0">
                <a:schemeClr val="accent1">
                  <a:tint val="40000"/>
                  <a:hueOff val="0"/>
                  <a:satOff val="0"/>
                  <a:lumOff val="0"/>
                  <a:alphaOff val="0"/>
                  <a:tint val="50000"/>
                  <a:satMod val="300000"/>
                </a:schemeClr>
              </a:gs>
              <a:gs pos="35000">
                <a:schemeClr val="accent1">
                  <a:tint val="40000"/>
                  <a:hueOff val="0"/>
                  <a:satOff val="0"/>
                  <a:lumOff val="0"/>
                  <a:alphaOff val="0"/>
                  <a:tint val="37000"/>
                  <a:satMod val="300000"/>
                </a:schemeClr>
              </a:gs>
              <a:gs pos="100000">
                <a:schemeClr val="accent1">
                  <a:tint val="40000"/>
                  <a:hueOff val="0"/>
                  <a:satOff val="0"/>
                  <a:lumOff val="0"/>
                  <a:alphaOff val="0"/>
                  <a:tint val="15000"/>
                  <a:satMod val="350000"/>
                </a:schemeClr>
              </a:gs>
            </a:gsLst>
            <a:lin ang="16200000" scaled="1"/>
          </a:gra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 name="标题 1"/>
          <p:cNvSpPr>
            <a:spLocks noGrp="1"/>
          </p:cNvSpPr>
          <p:nvPr>
            <p:ph type="title"/>
          </p:nvPr>
        </p:nvSpPr>
        <p:spPr/>
        <p:txBody>
          <a:bodyPr/>
          <a:lstStyle/>
          <a:p>
            <a:r>
              <a:rPr lang="zh-CN" altLang="en-US" dirty="0"/>
              <a:t>云计算的主要</a:t>
            </a:r>
            <a:r>
              <a:rPr lang="zh-CN" altLang="en-US" dirty="0" smtClean="0"/>
              <a:t>特征</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a:t>
            </a:fld>
            <a:endParaRPr lang="zh-CN" altLang="en-US" dirty="0"/>
          </a:p>
        </p:txBody>
      </p:sp>
      <p:grpSp>
        <p:nvGrpSpPr>
          <p:cNvPr id="44" name="Group 3"/>
          <p:cNvGrpSpPr>
            <a:grpSpLocks/>
          </p:cNvGrpSpPr>
          <p:nvPr/>
        </p:nvGrpSpPr>
        <p:grpSpPr bwMode="auto">
          <a:xfrm>
            <a:off x="187354" y="1387367"/>
            <a:ext cx="2240533" cy="4813194"/>
            <a:chOff x="1" y="0"/>
            <a:chExt cx="2043791" cy="2535381"/>
          </a:xfrm>
        </p:grpSpPr>
        <p:sp>
          <p:nvSpPr>
            <p:cNvPr id="45" name="圆角矩形 3"/>
            <p:cNvSpPr>
              <a:spLocks noChangeArrowheads="1"/>
            </p:cNvSpPr>
            <p:nvPr/>
          </p:nvSpPr>
          <p:spPr bwMode="auto">
            <a:xfrm>
              <a:off x="283840" y="0"/>
              <a:ext cx="1486712" cy="471515"/>
            </a:xfrm>
            <a:prstGeom prst="roundRect">
              <a:avLst>
                <a:gd name="adj" fmla="val 50000"/>
              </a:avLst>
            </a:prstGeom>
            <a:noFill/>
            <a:ln w="76200">
              <a:solidFill>
                <a:schemeClr val="accent1">
                  <a:lumMod val="60000"/>
                  <a:lumOff val="40000"/>
                </a:schemeClr>
              </a:solidFill>
              <a:round/>
              <a:headEnd/>
              <a:tailEnd/>
            </a:ln>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b="1" dirty="0" smtClean="0">
                  <a:solidFill>
                    <a:schemeClr val="bg2">
                      <a:lumMod val="95000"/>
                      <a:lumOff val="5000"/>
                    </a:schemeClr>
                  </a:solidFill>
                  <a:latin typeface="微软雅黑" panose="020B0503020204020204" pitchFamily="34" charset="-122"/>
                  <a:ea typeface="微软雅黑" panose="020B0503020204020204" pitchFamily="34" charset="-122"/>
                </a:rPr>
                <a:t>按</a:t>
              </a:r>
              <a:r>
                <a:rPr lang="zh-CN" altLang="zh-CN" sz="2000" b="1" dirty="0">
                  <a:solidFill>
                    <a:schemeClr val="bg2">
                      <a:lumMod val="95000"/>
                      <a:lumOff val="5000"/>
                    </a:schemeClr>
                  </a:solidFill>
                  <a:latin typeface="微软雅黑" panose="020B0503020204020204" pitchFamily="34" charset="-122"/>
                  <a:ea typeface="微软雅黑" panose="020B0503020204020204" pitchFamily="34" charset="-122"/>
                </a:rPr>
                <a:t>需自助服务</a:t>
              </a:r>
              <a:endParaRPr lang="zh-CN" altLang="en-US" sz="2000" b="1" dirty="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46" name="圆角矩形 4"/>
            <p:cNvSpPr>
              <a:spLocks noChangeArrowheads="1"/>
            </p:cNvSpPr>
            <p:nvPr/>
          </p:nvSpPr>
          <p:spPr bwMode="auto">
            <a:xfrm>
              <a:off x="1" y="720766"/>
              <a:ext cx="2043791" cy="1814615"/>
            </a:xfrm>
            <a:prstGeom prst="roundRect">
              <a:avLst>
                <a:gd name="adj" fmla="val 12852"/>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zh-CN" sz="2000" dirty="0" smtClean="0">
                  <a:solidFill>
                    <a:schemeClr val="bg2">
                      <a:lumMod val="95000"/>
                      <a:lumOff val="5000"/>
                    </a:schemeClr>
                  </a:solidFill>
                  <a:latin typeface="微软雅黑" panose="020B0503020204020204" pitchFamily="34" charset="-122"/>
                  <a:ea typeface="微软雅黑" panose="020B0503020204020204" pitchFamily="34" charset="-122"/>
                </a:rPr>
                <a:t>在</a:t>
              </a:r>
              <a:r>
                <a:rPr lang="zh-CN" altLang="zh-CN" sz="2000" dirty="0">
                  <a:solidFill>
                    <a:schemeClr val="bg2">
                      <a:lumMod val="95000"/>
                      <a:lumOff val="5000"/>
                    </a:schemeClr>
                  </a:solidFill>
                  <a:latin typeface="微软雅黑" panose="020B0503020204020204" pitchFamily="34" charset="-122"/>
                  <a:ea typeface="微软雅黑" panose="020B0503020204020204" pitchFamily="34" charset="-122"/>
                </a:rPr>
                <a:t>不需或较少云服务商的人员参与情况下，客户能根据需要获得所需计算资源，如自主确定资源占用时间和数量等。</a:t>
              </a:r>
              <a:endParaRPr lang="en-US" altLang="zh-CN" sz="2000" dirty="0">
                <a:solidFill>
                  <a:schemeClr val="bg2">
                    <a:lumMod val="95000"/>
                    <a:lumOff val="5000"/>
                  </a:schemeClr>
                </a:solidFill>
                <a:latin typeface="微软雅黑" panose="020B0503020204020204" pitchFamily="34" charset="-122"/>
                <a:ea typeface="微软雅黑" panose="020B0503020204020204" pitchFamily="34" charset="-122"/>
              </a:endParaRPr>
            </a:p>
          </p:txBody>
        </p:sp>
      </p:grpSp>
      <p:sp>
        <p:nvSpPr>
          <p:cNvPr id="51" name="圆角矩形 12"/>
          <p:cNvSpPr>
            <a:spLocks noChangeArrowheads="1"/>
          </p:cNvSpPr>
          <p:nvPr/>
        </p:nvSpPr>
        <p:spPr bwMode="auto">
          <a:xfrm>
            <a:off x="3200400" y="2755677"/>
            <a:ext cx="5691352" cy="3444884"/>
          </a:xfrm>
          <a:prstGeom prst="roundRect">
            <a:avLst>
              <a:gd name="adj" fmla="val 12852"/>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8853" lvl="1" indent="0">
              <a:buClr>
                <a:srgbClr val="00B0F0"/>
              </a:buClr>
            </a:pP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客户</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可以</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通过</a:t>
            </a:r>
            <a:r>
              <a:rPr lang="en-US"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WEB</a:t>
            </a:r>
            <a:r>
              <a:rPr lang="zh-CN" altLang="zh-CN" sz="2400" dirty="0">
                <a:solidFill>
                  <a:schemeClr val="bg2">
                    <a:lumMod val="95000"/>
                    <a:lumOff val="5000"/>
                  </a:schemeClr>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或云计算的服务管理接口</a:t>
            </a:r>
            <a:r>
              <a:rPr lang="zh-CN" altLang="zh-CN" sz="2400" dirty="0">
                <a:solidFill>
                  <a:schemeClr val="bg2">
                    <a:lumMod val="95000"/>
                    <a:lumOff val="5000"/>
                  </a:schemeClr>
                </a:solidFill>
                <a:latin typeface="微软雅黑" panose="020B0503020204020204" pitchFamily="34" charset="-122"/>
                <a:ea typeface="微软雅黑" panose="020B0503020204020204" pitchFamily="34" charset="-122"/>
              </a:rPr>
              <a:t>实现计算资源的申请、</a:t>
            </a:r>
            <a:r>
              <a:rPr lang="zh-CN" altLang="zh-CN" sz="2400" dirty="0" smtClean="0">
                <a:solidFill>
                  <a:schemeClr val="bg2">
                    <a:lumMod val="95000"/>
                    <a:lumOff val="5000"/>
                  </a:schemeClr>
                </a:solidFill>
                <a:latin typeface="微软雅黑" panose="020B0503020204020204" pitchFamily="34" charset="-122"/>
                <a:ea typeface="微软雅黑" panose="020B0503020204020204" pitchFamily="34" charset="-122"/>
              </a:rPr>
              <a:t>配置</a:t>
            </a:r>
            <a:endParaRPr lang="en-US" altLang="zh-CN" sz="2400" dirty="0" smtClean="0">
              <a:solidFill>
                <a:schemeClr val="bg2">
                  <a:lumMod val="95000"/>
                  <a:lumOff val="5000"/>
                </a:schemeClr>
              </a:solidFill>
              <a:latin typeface="微软雅黑" panose="020B0503020204020204" pitchFamily="34" charset="-122"/>
              <a:ea typeface="微软雅黑" panose="020B0503020204020204" pitchFamily="34" charset="-122"/>
            </a:endParaRPr>
          </a:p>
        </p:txBody>
      </p:sp>
      <p:sp>
        <p:nvSpPr>
          <p:cNvPr id="22" name="圆角矩形 3"/>
          <p:cNvSpPr>
            <a:spLocks noChangeArrowheads="1"/>
          </p:cNvSpPr>
          <p:nvPr/>
        </p:nvSpPr>
        <p:spPr bwMode="auto">
          <a:xfrm>
            <a:off x="2318684" y="1387366"/>
            <a:ext cx="1460763"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泛在接入</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3" name="圆角矩形 3"/>
          <p:cNvSpPr>
            <a:spLocks noChangeArrowheads="1"/>
          </p:cNvSpPr>
          <p:nvPr/>
        </p:nvSpPr>
        <p:spPr bwMode="auto">
          <a:xfrm>
            <a:off x="4056249" y="1370146"/>
            <a:ext cx="1524725"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资源池化</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4" name="圆角矩形 3"/>
          <p:cNvSpPr>
            <a:spLocks noChangeArrowheads="1"/>
          </p:cNvSpPr>
          <p:nvPr/>
        </p:nvSpPr>
        <p:spPr bwMode="auto">
          <a:xfrm>
            <a:off x="5797598" y="1387366"/>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快速伸缩性</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sp>
        <p:nvSpPr>
          <p:cNvPr id="27" name="圆角矩形 3"/>
          <p:cNvSpPr>
            <a:spLocks noChangeArrowheads="1"/>
          </p:cNvSpPr>
          <p:nvPr/>
        </p:nvSpPr>
        <p:spPr bwMode="auto">
          <a:xfrm>
            <a:off x="7573863" y="1366344"/>
            <a:ext cx="1454528" cy="880469"/>
          </a:xfrm>
          <a:prstGeom prst="roundRect">
            <a:avLst>
              <a:gd name="adj" fmla="val 50000"/>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zh-CN" sz="2000" dirty="0">
                <a:latin typeface="微软雅黑" panose="020B0503020204020204" pitchFamily="34" charset="-122"/>
                <a:ea typeface="微软雅黑" panose="020B0503020204020204" pitchFamily="34" charset="-122"/>
              </a:rPr>
              <a:t>服务可计量</a:t>
            </a:r>
            <a:endParaRPr lang="zh-CN" altLang="en-US" sz="2000" b="1" dirty="0">
              <a:solidFill>
                <a:srgbClr val="FFFFFF"/>
              </a:solidFill>
              <a:latin typeface="微软雅黑" panose="020B0503020204020204" pitchFamily="34" charset="-122"/>
              <a:ea typeface="微软雅黑" panose="020B0503020204020204" pitchFamily="34" charset="-122"/>
            </a:endParaRPr>
          </a:p>
        </p:txBody>
      </p:sp>
      <p:grpSp>
        <p:nvGrpSpPr>
          <p:cNvPr id="28" name="组合 27"/>
          <p:cNvGrpSpPr/>
          <p:nvPr/>
        </p:nvGrpSpPr>
        <p:grpSpPr>
          <a:xfrm>
            <a:off x="2587106" y="4212528"/>
            <a:ext cx="454074" cy="531181"/>
            <a:chOff x="2337509" y="1025679"/>
            <a:chExt cx="454074" cy="531181"/>
          </a:xfrm>
          <a:solidFill>
            <a:srgbClr val="00B0F0"/>
          </a:solidFill>
        </p:grpSpPr>
        <p:sp>
          <p:nvSpPr>
            <p:cNvPr id="29" name="右箭头 28"/>
            <p:cNvSpPr/>
            <p:nvPr/>
          </p:nvSpPr>
          <p:spPr>
            <a:xfrm>
              <a:off x="2337509" y="1025679"/>
              <a:ext cx="454074" cy="531181"/>
            </a:xfrm>
            <a:prstGeom prst="rightArrow">
              <a:avLst>
                <a:gd name="adj1" fmla="val 60000"/>
                <a:gd name="adj2" fmla="val 50000"/>
              </a:avLst>
            </a:prstGeom>
            <a:grp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30" name="右箭头 4"/>
            <p:cNvSpPr/>
            <p:nvPr/>
          </p:nvSpPr>
          <p:spPr>
            <a:xfrm>
              <a:off x="2337509" y="1131915"/>
              <a:ext cx="317852" cy="318709"/>
            </a:xfrm>
            <a:prstGeom prst="rect">
              <a:avLst/>
            </a:prstGeom>
            <a:grpFill/>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0" tIns="0" rIns="0" bIns="0" numCol="1" spcCol="1270" anchor="ctr" anchorCtr="0">
              <a:noAutofit/>
            </a:bodyPr>
            <a:lstStyle/>
            <a:p>
              <a:pPr lvl="0" algn="ctr" defTabSz="1066800">
                <a:lnSpc>
                  <a:spcPct val="90000"/>
                </a:lnSpc>
                <a:spcBef>
                  <a:spcPct val="0"/>
                </a:spcBef>
                <a:spcAft>
                  <a:spcPct val="35000"/>
                </a:spcAft>
              </a:pPr>
              <a:endParaRPr lang="zh-CN" altLang="en-US" sz="2400" kern="1200"/>
            </a:p>
          </p:txBody>
        </p:sp>
      </p:grpSp>
      <p:pic>
        <p:nvPicPr>
          <p:cNvPr id="16" name="图片 1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194" y="2719994"/>
            <a:ext cx="80010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947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par>
                          <p:cTn id="7" fill="hold">
                            <p:stCondLst>
                              <p:cond delay="0"/>
                            </p:stCondLst>
                            <p:childTnLst>
                              <p:par>
                                <p:cTn id="8" presetID="42" presetClass="entr" presetSubtype="0" fill="hold" grpId="0" nodeType="after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1000"/>
                                        <p:tgtEl>
                                          <p:spTgt spid="51"/>
                                        </p:tgtEl>
                                      </p:cBhvr>
                                    </p:animEffect>
                                    <p:anim calcmode="lin" valueType="num">
                                      <p:cBhvr>
                                        <p:cTn id="11" dur="1000" fill="hold"/>
                                        <p:tgtEl>
                                          <p:spTgt spid="51"/>
                                        </p:tgtEl>
                                        <p:attrNameLst>
                                          <p:attrName>ppt_x</p:attrName>
                                        </p:attrNameLst>
                                      </p:cBhvr>
                                      <p:tavLst>
                                        <p:tav tm="0">
                                          <p:val>
                                            <p:strVal val="#ppt_x"/>
                                          </p:val>
                                        </p:tav>
                                        <p:tav tm="100000">
                                          <p:val>
                                            <p:strVal val="#ppt_x"/>
                                          </p:val>
                                        </p:tav>
                                      </p:tavLst>
                                    </p:anim>
                                    <p:anim calcmode="lin" valueType="num">
                                      <p:cBhvr>
                                        <p:cTn id="12"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wipe(up)">
                                      <p:cBhvr>
                                        <p:cTn id="1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选择云</a:t>
            </a:r>
            <a:r>
              <a:rPr lang="zh-CN" altLang="en-US" dirty="0"/>
              <a:t>服务商（标准</a:t>
            </a:r>
            <a:r>
              <a:rPr lang="en-US" altLang="zh-CN" dirty="0" smtClean="0"/>
              <a:t>7.2.1</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90</a:t>
            </a:fld>
            <a:endParaRPr lang="zh-CN" altLang="en-US" dirty="0"/>
          </a:p>
        </p:txBody>
      </p:sp>
      <p:cxnSp>
        <p:nvCxnSpPr>
          <p:cNvPr id="8" name="直接连接符 5"/>
          <p:cNvCxnSpPr>
            <a:cxnSpLocks noChangeShapeType="1"/>
          </p:cNvCxnSpPr>
          <p:nvPr/>
        </p:nvCxnSpPr>
        <p:spPr bwMode="auto">
          <a:xfrm flipV="1">
            <a:off x="1965383" y="3732595"/>
            <a:ext cx="1897134" cy="0"/>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9" name="直接连接符 6"/>
          <p:cNvCxnSpPr>
            <a:cxnSpLocks noChangeShapeType="1"/>
          </p:cNvCxnSpPr>
          <p:nvPr/>
        </p:nvCxnSpPr>
        <p:spPr bwMode="auto">
          <a:xfrm flipV="1">
            <a:off x="4110177" y="3132348"/>
            <a:ext cx="2098753" cy="1587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0" name="直接连接符 7"/>
          <p:cNvCxnSpPr>
            <a:cxnSpLocks noChangeShapeType="1"/>
          </p:cNvCxnSpPr>
          <p:nvPr/>
        </p:nvCxnSpPr>
        <p:spPr bwMode="auto">
          <a:xfrm flipV="1">
            <a:off x="6293070" y="2596506"/>
            <a:ext cx="2187567" cy="5467"/>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1" name="直接连接符 8"/>
          <p:cNvCxnSpPr>
            <a:cxnSpLocks noChangeShapeType="1"/>
          </p:cNvCxnSpPr>
          <p:nvPr/>
        </p:nvCxnSpPr>
        <p:spPr bwMode="auto">
          <a:xfrm rot="5400000" flipH="1" flipV="1">
            <a:off x="3725129" y="3366594"/>
            <a:ext cx="520848" cy="18891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2" name="直接连接符 9"/>
          <p:cNvCxnSpPr>
            <a:cxnSpLocks noChangeShapeType="1"/>
          </p:cNvCxnSpPr>
          <p:nvPr/>
        </p:nvCxnSpPr>
        <p:spPr bwMode="auto">
          <a:xfrm rot="5400000" flipH="1" flipV="1">
            <a:off x="5949290" y="2820329"/>
            <a:ext cx="576426" cy="133355"/>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sp>
        <p:nvSpPr>
          <p:cNvPr id="14" name="TextBox 30"/>
          <p:cNvSpPr txBox="1">
            <a:spLocks noChangeArrowheads="1"/>
          </p:cNvSpPr>
          <p:nvPr/>
        </p:nvSpPr>
        <p:spPr bwMode="auto">
          <a:xfrm>
            <a:off x="1927225" y="3793105"/>
            <a:ext cx="20304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chemeClr val="bg2">
                    <a:lumMod val="95000"/>
                    <a:lumOff val="5000"/>
                  </a:schemeClr>
                </a:solidFill>
              </a:rPr>
              <a:t>是否满足</a:t>
            </a:r>
            <a:endParaRPr lang="en-US" altLang="zh-CN" sz="2000" b="1" dirty="0">
              <a:solidFill>
                <a:schemeClr val="bg2">
                  <a:lumMod val="95000"/>
                  <a:lumOff val="5000"/>
                </a:schemeClr>
              </a:solidFill>
            </a:endParaRPr>
          </a:p>
          <a:p>
            <a:pPr eaLnBrk="1" hangingPunct="1"/>
            <a:endParaRPr lang="zh-CN" altLang="en-US" sz="2000" b="1" dirty="0">
              <a:solidFill>
                <a:schemeClr val="bg2">
                  <a:lumMod val="95000"/>
                  <a:lumOff val="5000"/>
                </a:schemeClr>
              </a:solidFill>
            </a:endParaRPr>
          </a:p>
        </p:txBody>
      </p:sp>
      <p:grpSp>
        <p:nvGrpSpPr>
          <p:cNvPr id="17" name="Group 15"/>
          <p:cNvGrpSpPr>
            <a:grpSpLocks/>
          </p:cNvGrpSpPr>
          <p:nvPr/>
        </p:nvGrpSpPr>
        <p:grpSpPr bwMode="auto">
          <a:xfrm>
            <a:off x="1911350" y="2545330"/>
            <a:ext cx="1731963" cy="914400"/>
            <a:chOff x="0" y="0"/>
            <a:chExt cx="1733266" cy="914400"/>
          </a:xfrm>
        </p:grpSpPr>
        <p:sp>
          <p:nvSpPr>
            <p:cNvPr id="18" name="圆角矩形 18"/>
            <p:cNvSpPr>
              <a:spLocks noChangeArrowheads="1"/>
            </p:cNvSpPr>
            <p:nvPr/>
          </p:nvSpPr>
          <p:spPr bwMode="auto">
            <a:xfrm>
              <a:off x="0" y="0"/>
              <a:ext cx="1733266" cy="914400"/>
            </a:xfrm>
            <a:prstGeom prst="roundRect">
              <a:avLst>
                <a:gd name="adj" fmla="val 22639"/>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19" name="TextBox 34"/>
            <p:cNvSpPr txBox="1">
              <a:spLocks noChangeArrowheads="1"/>
            </p:cNvSpPr>
            <p:nvPr/>
          </p:nvSpPr>
          <p:spPr bwMode="auto">
            <a:xfrm>
              <a:off x="131868" y="302616"/>
              <a:ext cx="1460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定制开发</a:t>
              </a:r>
              <a:r>
                <a:rPr lang="en-US" altLang="zh-CN" sz="2400" b="1" dirty="0" smtClean="0">
                  <a:solidFill>
                    <a:schemeClr val="bg2">
                      <a:lumMod val="95000"/>
                      <a:lumOff val="5000"/>
                    </a:schemeClr>
                  </a:solidFill>
                </a:rPr>
                <a:t> </a:t>
              </a:r>
            </a:p>
          </p:txBody>
        </p:sp>
      </p:grpSp>
      <p:grpSp>
        <p:nvGrpSpPr>
          <p:cNvPr id="20" name="Group 18"/>
          <p:cNvGrpSpPr>
            <a:grpSpLocks/>
          </p:cNvGrpSpPr>
          <p:nvPr/>
        </p:nvGrpSpPr>
        <p:grpSpPr bwMode="auto">
          <a:xfrm>
            <a:off x="4219575" y="1934142"/>
            <a:ext cx="1733550" cy="914400"/>
            <a:chOff x="0" y="0"/>
            <a:chExt cx="1733266" cy="914400"/>
          </a:xfrm>
        </p:grpSpPr>
        <p:sp>
          <p:nvSpPr>
            <p:cNvPr id="21" name="圆角矩形 21"/>
            <p:cNvSpPr>
              <a:spLocks noChangeArrowheads="1"/>
            </p:cNvSpPr>
            <p:nvPr/>
          </p:nvSpPr>
          <p:spPr bwMode="auto">
            <a:xfrm>
              <a:off x="0" y="0"/>
              <a:ext cx="1733266" cy="914400"/>
            </a:xfrm>
            <a:prstGeom prst="roundRect">
              <a:avLst>
                <a:gd name="adj" fmla="val 22639"/>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2" name="TextBox 35"/>
            <p:cNvSpPr txBox="1">
              <a:spLocks noChangeArrowheads="1"/>
            </p:cNvSpPr>
            <p:nvPr/>
          </p:nvSpPr>
          <p:spPr bwMode="auto">
            <a:xfrm>
              <a:off x="136478" y="272652"/>
              <a:ext cx="1460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运行监管</a:t>
              </a:r>
              <a:r>
                <a:rPr lang="en-US" altLang="zh-CN" sz="2400" b="1" dirty="0" smtClean="0">
                  <a:solidFill>
                    <a:schemeClr val="bg2">
                      <a:lumMod val="95000"/>
                      <a:lumOff val="5000"/>
                    </a:schemeClr>
                  </a:solidFill>
                </a:rPr>
                <a:t> </a:t>
              </a:r>
            </a:p>
          </p:txBody>
        </p:sp>
      </p:grpSp>
      <p:grpSp>
        <p:nvGrpSpPr>
          <p:cNvPr id="23" name="Group 21"/>
          <p:cNvGrpSpPr>
            <a:grpSpLocks/>
          </p:cNvGrpSpPr>
          <p:nvPr/>
        </p:nvGrpSpPr>
        <p:grpSpPr bwMode="auto">
          <a:xfrm>
            <a:off x="6457950" y="1429317"/>
            <a:ext cx="1733550" cy="914400"/>
            <a:chOff x="0" y="0"/>
            <a:chExt cx="1733266" cy="914400"/>
          </a:xfrm>
        </p:grpSpPr>
        <p:sp>
          <p:nvSpPr>
            <p:cNvPr id="24" name="圆角矩形 24"/>
            <p:cNvSpPr>
              <a:spLocks noChangeArrowheads="1"/>
            </p:cNvSpPr>
            <p:nvPr/>
          </p:nvSpPr>
          <p:spPr bwMode="auto">
            <a:xfrm>
              <a:off x="0" y="0"/>
              <a:ext cx="1733266" cy="914400"/>
            </a:xfrm>
            <a:prstGeom prst="roundRect">
              <a:avLst>
                <a:gd name="adj" fmla="val 22639"/>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5" name="TextBox 36"/>
            <p:cNvSpPr txBox="1">
              <a:spLocks noChangeArrowheads="1"/>
            </p:cNvSpPr>
            <p:nvPr/>
          </p:nvSpPr>
          <p:spPr bwMode="auto">
            <a:xfrm>
              <a:off x="136478" y="252319"/>
              <a:ext cx="1460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指     标</a:t>
              </a:r>
              <a:endParaRPr lang="zh-CN" altLang="en-US" dirty="0">
                <a:solidFill>
                  <a:schemeClr val="bg2">
                    <a:lumMod val="95000"/>
                    <a:lumOff val="5000"/>
                  </a:schemeClr>
                </a:solidFill>
              </a:endParaRPr>
            </a:p>
          </p:txBody>
        </p:sp>
      </p:grpSp>
      <p:sp>
        <p:nvSpPr>
          <p:cNvPr id="26" name="流程图: 联系 25"/>
          <p:cNvSpPr/>
          <p:nvPr/>
        </p:nvSpPr>
        <p:spPr>
          <a:xfrm>
            <a:off x="89744" y="2949225"/>
            <a:ext cx="1582031" cy="1566739"/>
          </a:xfrm>
          <a:prstGeom prst="flowChartConnector">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2">
                    <a:lumMod val="95000"/>
                    <a:lumOff val="5000"/>
                  </a:schemeClr>
                </a:solidFill>
              </a:rPr>
              <a:t>选择云服务商</a:t>
            </a:r>
            <a:endParaRPr lang="zh-CN" altLang="en-US" sz="2400" b="1" dirty="0">
              <a:solidFill>
                <a:schemeClr val="bg2">
                  <a:lumMod val="95000"/>
                  <a:lumOff val="5000"/>
                </a:schemeClr>
              </a:solidFill>
            </a:endParaRPr>
          </a:p>
        </p:txBody>
      </p:sp>
      <p:sp>
        <p:nvSpPr>
          <p:cNvPr id="27" name="TextBox 32"/>
          <p:cNvSpPr txBox="1">
            <a:spLocks noChangeArrowheads="1"/>
          </p:cNvSpPr>
          <p:nvPr/>
        </p:nvSpPr>
        <p:spPr bwMode="auto">
          <a:xfrm>
            <a:off x="4174540" y="3309611"/>
            <a:ext cx="2084564" cy="1323439"/>
          </a:xfrm>
          <a:prstGeom prst="rect">
            <a:avLst/>
          </a:prstGeom>
          <a:noFill/>
          <a:ln w="9525">
            <a:solidFill>
              <a:srgbClr val="7EC3D4"/>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en-US" altLang="zh-CN" sz="2000" b="1" dirty="0">
                <a:solidFill>
                  <a:schemeClr val="bg2">
                    <a:lumMod val="95000"/>
                    <a:lumOff val="5000"/>
                  </a:schemeClr>
                </a:solidFill>
              </a:rPr>
              <a:t>· </a:t>
            </a:r>
            <a:r>
              <a:rPr lang="zh-CN" altLang="en-US" sz="2000" b="1" dirty="0" smtClean="0">
                <a:solidFill>
                  <a:schemeClr val="bg2">
                    <a:lumMod val="95000"/>
                    <a:lumOff val="5000"/>
                  </a:schemeClr>
                </a:solidFill>
              </a:rPr>
              <a:t>运行监管接受程度</a:t>
            </a:r>
            <a:endParaRPr lang="en-US" altLang="zh-CN" sz="2000" b="1" dirty="0" smtClean="0">
              <a:solidFill>
                <a:schemeClr val="bg2">
                  <a:lumMod val="95000"/>
                  <a:lumOff val="5000"/>
                </a:schemeClr>
              </a:solidFill>
            </a:endParaRPr>
          </a:p>
          <a:p>
            <a:pPr eaLnBrk="1" hangingPunct="1"/>
            <a:r>
              <a:rPr lang="en-US" altLang="zh-CN" sz="2000" b="1" dirty="0" smtClean="0">
                <a:solidFill>
                  <a:schemeClr val="bg2">
                    <a:lumMod val="95000"/>
                    <a:lumOff val="5000"/>
                  </a:schemeClr>
                </a:solidFill>
              </a:rPr>
              <a:t>· </a:t>
            </a:r>
            <a:r>
              <a:rPr lang="zh-CN" altLang="en-US" sz="2000" b="1" dirty="0" smtClean="0">
                <a:solidFill>
                  <a:schemeClr val="bg2">
                    <a:lumMod val="95000"/>
                    <a:lumOff val="5000"/>
                  </a:schemeClr>
                </a:solidFill>
              </a:rPr>
              <a:t>是否提供运行监管接口</a:t>
            </a:r>
            <a:endParaRPr lang="zh-CN" altLang="en-US" sz="2000" b="1" dirty="0">
              <a:solidFill>
                <a:schemeClr val="bg2">
                  <a:lumMod val="95000"/>
                  <a:lumOff val="5000"/>
                </a:schemeClr>
              </a:solidFill>
            </a:endParaRPr>
          </a:p>
        </p:txBody>
      </p:sp>
      <p:sp>
        <p:nvSpPr>
          <p:cNvPr id="29" name="右箭头 28"/>
          <p:cNvSpPr/>
          <p:nvPr/>
        </p:nvSpPr>
        <p:spPr>
          <a:xfrm>
            <a:off x="8209837" y="2363129"/>
            <a:ext cx="499956" cy="484632"/>
          </a:xfrm>
          <a:prstGeom prst="rightArrow">
            <a:avLst/>
          </a:prstGeom>
          <a:solidFill>
            <a:srgbClr val="FEB8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435050" y="2805000"/>
            <a:ext cx="1760982" cy="2246769"/>
          </a:xfrm>
          <a:prstGeom prst="rect">
            <a:avLst/>
          </a:prstGeom>
          <a:noFill/>
          <a:ln w="9525">
            <a:solidFill>
              <a:srgbClr val="7EC3D4"/>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marL="342900" indent="-342900">
              <a:buFont typeface="Arial" panose="020B0604020202020204" pitchFamily="34" charset="0"/>
              <a:buChar char="•"/>
            </a:pPr>
            <a:r>
              <a:rPr lang="zh-CN" altLang="en-US" sz="2000" b="1" dirty="0">
                <a:solidFill>
                  <a:schemeClr val="bg2">
                    <a:lumMod val="95000"/>
                    <a:lumOff val="5000"/>
                  </a:schemeClr>
                </a:solidFill>
                <a:latin typeface="Calibri" panose="020F0502020204030204" pitchFamily="34" charset="0"/>
                <a:ea typeface="宋体" panose="02010600030101010101" pitchFamily="2" charset="-122"/>
              </a:rPr>
              <a:t>可</a:t>
            </a:r>
            <a:r>
              <a:rPr lang="zh-CN" altLang="en-US" sz="2000" b="1" dirty="0" smtClean="0">
                <a:solidFill>
                  <a:schemeClr val="bg2">
                    <a:lumMod val="95000"/>
                    <a:lumOff val="5000"/>
                  </a:schemeClr>
                </a:solidFill>
                <a:latin typeface="Calibri" panose="020F0502020204030204" pitchFamily="34" charset="0"/>
                <a:ea typeface="宋体" panose="02010600030101010101" pitchFamily="2" charset="-122"/>
              </a:rPr>
              <a:t>扩展性</a:t>
            </a:r>
            <a:endParaRPr lang="en-US" altLang="zh-CN" sz="2000" b="1" dirty="0" smtClean="0">
              <a:solidFill>
                <a:schemeClr val="bg2">
                  <a:lumMod val="95000"/>
                  <a:lumOff val="5000"/>
                </a:schemeClr>
              </a:solidFill>
              <a:latin typeface="Calibri" panose="020F0502020204030204" pitchFamily="34" charset="0"/>
              <a:ea typeface="宋体" panose="02010600030101010101" pitchFamily="2" charset="-122"/>
            </a:endParaRPr>
          </a:p>
          <a:p>
            <a:pPr marL="342900" indent="-342900">
              <a:buFont typeface="Arial" panose="020B0604020202020204" pitchFamily="34" charset="0"/>
              <a:buChar char="•"/>
            </a:pPr>
            <a:r>
              <a:rPr lang="zh-CN" altLang="en-US" sz="2000" b="1" dirty="0" smtClean="0">
                <a:solidFill>
                  <a:schemeClr val="bg2">
                    <a:lumMod val="95000"/>
                    <a:lumOff val="5000"/>
                  </a:schemeClr>
                </a:solidFill>
                <a:latin typeface="Calibri" panose="020F0502020204030204" pitchFamily="34" charset="0"/>
                <a:ea typeface="宋体" panose="02010600030101010101" pitchFamily="2" charset="-122"/>
              </a:rPr>
              <a:t>可用性</a:t>
            </a:r>
            <a:endParaRPr lang="en-US" altLang="zh-CN" sz="2000" b="1" dirty="0" smtClean="0">
              <a:solidFill>
                <a:schemeClr val="bg2">
                  <a:lumMod val="95000"/>
                  <a:lumOff val="5000"/>
                </a:schemeClr>
              </a:solidFill>
              <a:latin typeface="Calibri" panose="020F0502020204030204" pitchFamily="34" charset="0"/>
              <a:ea typeface="宋体" panose="02010600030101010101" pitchFamily="2" charset="-122"/>
            </a:endParaRPr>
          </a:p>
          <a:p>
            <a:pPr marL="342900" indent="-342900">
              <a:buFont typeface="Arial" panose="020B0604020202020204" pitchFamily="34" charset="0"/>
              <a:buChar char="•"/>
            </a:pPr>
            <a:r>
              <a:rPr lang="zh-CN" altLang="en-US" sz="2000" b="1" dirty="0" smtClean="0">
                <a:solidFill>
                  <a:schemeClr val="bg2">
                    <a:lumMod val="95000"/>
                    <a:lumOff val="5000"/>
                  </a:schemeClr>
                </a:solidFill>
                <a:latin typeface="Calibri" panose="020F0502020204030204" pitchFamily="34" charset="0"/>
                <a:ea typeface="宋体" panose="02010600030101010101" pitchFamily="2" charset="-122"/>
              </a:rPr>
              <a:t>可移植性</a:t>
            </a:r>
            <a:endParaRPr lang="en-US" altLang="zh-CN" sz="2000" b="1" dirty="0" smtClean="0">
              <a:solidFill>
                <a:schemeClr val="bg2">
                  <a:lumMod val="95000"/>
                  <a:lumOff val="5000"/>
                </a:schemeClr>
              </a:solidFill>
              <a:latin typeface="Calibri" panose="020F0502020204030204" pitchFamily="34" charset="0"/>
              <a:ea typeface="宋体" panose="02010600030101010101" pitchFamily="2" charset="-122"/>
            </a:endParaRPr>
          </a:p>
          <a:p>
            <a:pPr marL="342900" indent="-342900">
              <a:buFont typeface="Arial" panose="020B0604020202020204" pitchFamily="34" charset="0"/>
              <a:buChar char="•"/>
            </a:pPr>
            <a:r>
              <a:rPr lang="zh-CN" altLang="en-US" sz="2000" b="1" dirty="0" smtClean="0">
                <a:solidFill>
                  <a:schemeClr val="bg2">
                    <a:lumMod val="95000"/>
                    <a:lumOff val="5000"/>
                  </a:schemeClr>
                </a:solidFill>
                <a:latin typeface="Calibri" panose="020F0502020204030204" pitchFamily="34" charset="0"/>
                <a:ea typeface="宋体" panose="02010600030101010101" pitchFamily="2" charset="-122"/>
              </a:rPr>
              <a:t>互操作性</a:t>
            </a:r>
            <a:endParaRPr lang="en-US" altLang="zh-CN" sz="2000" b="1" dirty="0" smtClean="0">
              <a:solidFill>
                <a:schemeClr val="bg2">
                  <a:lumMod val="95000"/>
                  <a:lumOff val="5000"/>
                </a:schemeClr>
              </a:solidFill>
              <a:latin typeface="Calibri" panose="020F0502020204030204" pitchFamily="34" charset="0"/>
              <a:ea typeface="宋体" panose="02010600030101010101" pitchFamily="2" charset="-122"/>
            </a:endParaRPr>
          </a:p>
          <a:p>
            <a:pPr marL="342900" indent="-342900">
              <a:buFont typeface="Arial" panose="020B0604020202020204" pitchFamily="34" charset="0"/>
              <a:buChar char="•"/>
            </a:pPr>
            <a:r>
              <a:rPr lang="zh-CN" altLang="en-US" sz="2000" b="1" dirty="0" smtClean="0">
                <a:solidFill>
                  <a:schemeClr val="bg2">
                    <a:lumMod val="95000"/>
                    <a:lumOff val="5000"/>
                  </a:schemeClr>
                </a:solidFill>
                <a:latin typeface="Calibri" panose="020F0502020204030204" pitchFamily="34" charset="0"/>
                <a:ea typeface="宋体" panose="02010600030101010101" pitchFamily="2" charset="-122"/>
              </a:rPr>
              <a:t>功能</a:t>
            </a:r>
            <a:endParaRPr lang="en-US" altLang="zh-CN" sz="2000" b="1" dirty="0" smtClean="0">
              <a:solidFill>
                <a:schemeClr val="bg2">
                  <a:lumMod val="95000"/>
                  <a:lumOff val="5000"/>
                </a:schemeClr>
              </a:solidFill>
              <a:latin typeface="Calibri" panose="020F0502020204030204" pitchFamily="34" charset="0"/>
              <a:ea typeface="宋体" panose="02010600030101010101" pitchFamily="2" charset="-122"/>
            </a:endParaRPr>
          </a:p>
          <a:p>
            <a:pPr marL="342900" indent="-342900">
              <a:buFont typeface="Arial" panose="020B0604020202020204" pitchFamily="34" charset="0"/>
              <a:buChar char="•"/>
            </a:pPr>
            <a:r>
              <a:rPr lang="zh-CN" altLang="en-US" sz="2000" b="1" dirty="0" smtClean="0">
                <a:solidFill>
                  <a:schemeClr val="bg2">
                    <a:lumMod val="95000"/>
                    <a:lumOff val="5000"/>
                  </a:schemeClr>
                </a:solidFill>
                <a:latin typeface="Calibri" panose="020F0502020204030204" pitchFamily="34" charset="0"/>
                <a:ea typeface="宋体" panose="02010600030101010101" pitchFamily="2" charset="-122"/>
              </a:rPr>
              <a:t>容量</a:t>
            </a:r>
            <a:endParaRPr lang="en-US" altLang="zh-CN" sz="2000" b="1" dirty="0" smtClean="0">
              <a:solidFill>
                <a:schemeClr val="bg2">
                  <a:lumMod val="95000"/>
                  <a:lumOff val="5000"/>
                </a:schemeClr>
              </a:solidFill>
              <a:latin typeface="Calibri" panose="020F0502020204030204" pitchFamily="34" charset="0"/>
              <a:ea typeface="宋体" panose="02010600030101010101" pitchFamily="2" charset="-122"/>
            </a:endParaRPr>
          </a:p>
          <a:p>
            <a:pPr marL="342900" indent="-342900">
              <a:buFont typeface="Arial" panose="020B0604020202020204" pitchFamily="34" charset="0"/>
              <a:buChar char="•"/>
            </a:pPr>
            <a:r>
              <a:rPr lang="zh-CN" altLang="en-US" sz="2000" b="1" dirty="0" smtClean="0">
                <a:solidFill>
                  <a:schemeClr val="bg2">
                    <a:lumMod val="95000"/>
                    <a:lumOff val="5000"/>
                  </a:schemeClr>
                </a:solidFill>
                <a:latin typeface="Calibri" panose="020F0502020204030204" pitchFamily="34" charset="0"/>
                <a:ea typeface="宋体" panose="02010600030101010101" pitchFamily="2" charset="-122"/>
              </a:rPr>
              <a:t>性能</a:t>
            </a:r>
            <a:endParaRPr lang="zh-CN" altLang="en-US" sz="2000" b="1" dirty="0">
              <a:solidFill>
                <a:schemeClr val="bg2">
                  <a:lumMod val="95000"/>
                  <a:lumOff val="5000"/>
                </a:schemeClr>
              </a:solidFill>
              <a:latin typeface="Calibri" panose="020F0502020204030204" pitchFamily="34" charset="0"/>
              <a:ea typeface="宋体" panose="02010600030101010101" pitchFamily="2" charset="-122"/>
            </a:endParaRPr>
          </a:p>
        </p:txBody>
      </p:sp>
      <p:sp>
        <p:nvSpPr>
          <p:cNvPr id="28" name="右箭头 27"/>
          <p:cNvSpPr/>
          <p:nvPr/>
        </p:nvSpPr>
        <p:spPr>
          <a:xfrm>
            <a:off x="1572729" y="3459730"/>
            <a:ext cx="499956" cy="484632"/>
          </a:xfrm>
          <a:prstGeom prst="rightArrow">
            <a:avLst/>
          </a:prstGeom>
          <a:solidFill>
            <a:srgbClr val="FEB8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44442435"/>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选择云</a:t>
            </a:r>
            <a:r>
              <a:rPr lang="zh-CN" altLang="en-US" dirty="0"/>
              <a:t>服务商（标准</a:t>
            </a:r>
            <a:r>
              <a:rPr lang="en-US" altLang="zh-CN" dirty="0"/>
              <a:t>7.2.1</a:t>
            </a:r>
            <a:r>
              <a:rPr lang="zh-CN" altLang="en-US" dirty="0"/>
              <a:t>）</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91</a:t>
            </a:fld>
            <a:endParaRPr lang="zh-CN" altLang="en-US" dirty="0"/>
          </a:p>
        </p:txBody>
      </p:sp>
      <p:cxnSp>
        <p:nvCxnSpPr>
          <p:cNvPr id="8" name="直接连接符 5"/>
          <p:cNvCxnSpPr>
            <a:cxnSpLocks noChangeShapeType="1"/>
          </p:cNvCxnSpPr>
          <p:nvPr/>
        </p:nvCxnSpPr>
        <p:spPr bwMode="auto">
          <a:xfrm flipV="1">
            <a:off x="1965383" y="3732595"/>
            <a:ext cx="1897134" cy="0"/>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9" name="直接连接符 6"/>
          <p:cNvCxnSpPr>
            <a:cxnSpLocks noChangeShapeType="1"/>
          </p:cNvCxnSpPr>
          <p:nvPr/>
        </p:nvCxnSpPr>
        <p:spPr bwMode="auto">
          <a:xfrm flipV="1">
            <a:off x="4110177" y="3132348"/>
            <a:ext cx="2098753" cy="1587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0" name="直接连接符 7"/>
          <p:cNvCxnSpPr>
            <a:cxnSpLocks noChangeShapeType="1"/>
          </p:cNvCxnSpPr>
          <p:nvPr/>
        </p:nvCxnSpPr>
        <p:spPr bwMode="auto">
          <a:xfrm flipV="1">
            <a:off x="6293070" y="2596506"/>
            <a:ext cx="2187567" cy="5467"/>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1" name="直接连接符 8"/>
          <p:cNvCxnSpPr>
            <a:cxnSpLocks noChangeShapeType="1"/>
          </p:cNvCxnSpPr>
          <p:nvPr/>
        </p:nvCxnSpPr>
        <p:spPr bwMode="auto">
          <a:xfrm rot="5400000" flipH="1" flipV="1">
            <a:off x="3725129" y="3366594"/>
            <a:ext cx="520848" cy="18891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2" name="直接连接符 9"/>
          <p:cNvCxnSpPr>
            <a:cxnSpLocks noChangeShapeType="1"/>
          </p:cNvCxnSpPr>
          <p:nvPr/>
        </p:nvCxnSpPr>
        <p:spPr bwMode="auto">
          <a:xfrm rot="5400000" flipH="1" flipV="1">
            <a:off x="5949290" y="2820329"/>
            <a:ext cx="576426" cy="133355"/>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sp>
        <p:nvSpPr>
          <p:cNvPr id="14" name="TextBox 30"/>
          <p:cNvSpPr txBox="1">
            <a:spLocks noChangeArrowheads="1"/>
          </p:cNvSpPr>
          <p:nvPr/>
        </p:nvSpPr>
        <p:spPr bwMode="auto">
          <a:xfrm>
            <a:off x="2017165" y="3793105"/>
            <a:ext cx="20304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chemeClr val="bg2">
                    <a:lumMod val="95000"/>
                    <a:lumOff val="5000"/>
                  </a:schemeClr>
                </a:solidFill>
              </a:rPr>
              <a:t>标准</a:t>
            </a:r>
            <a:r>
              <a:rPr lang="en-US" altLang="zh-CN" sz="2000" b="1" dirty="0" smtClean="0">
                <a:solidFill>
                  <a:schemeClr val="bg2">
                    <a:lumMod val="95000"/>
                    <a:lumOff val="5000"/>
                  </a:schemeClr>
                </a:solidFill>
              </a:rPr>
              <a:t>5.4</a:t>
            </a:r>
            <a:r>
              <a:rPr lang="zh-CN" altLang="en-US" sz="2000" b="1" dirty="0">
                <a:solidFill>
                  <a:schemeClr val="bg2">
                    <a:lumMod val="95000"/>
                    <a:lumOff val="5000"/>
                  </a:schemeClr>
                </a:solidFill>
              </a:rPr>
              <a:t>要求</a:t>
            </a:r>
          </a:p>
        </p:txBody>
      </p:sp>
      <p:grpSp>
        <p:nvGrpSpPr>
          <p:cNvPr id="17" name="Group 15"/>
          <p:cNvGrpSpPr>
            <a:grpSpLocks/>
          </p:cNvGrpSpPr>
          <p:nvPr/>
        </p:nvGrpSpPr>
        <p:grpSpPr bwMode="auto">
          <a:xfrm>
            <a:off x="1911350" y="2545330"/>
            <a:ext cx="1731963" cy="914400"/>
            <a:chOff x="0" y="0"/>
            <a:chExt cx="1733266" cy="914400"/>
          </a:xfrm>
        </p:grpSpPr>
        <p:sp>
          <p:nvSpPr>
            <p:cNvPr id="18" name="圆角矩形 18"/>
            <p:cNvSpPr>
              <a:spLocks noChangeArrowheads="1"/>
            </p:cNvSpPr>
            <p:nvPr/>
          </p:nvSpPr>
          <p:spPr bwMode="auto">
            <a:xfrm>
              <a:off x="0" y="0"/>
              <a:ext cx="1733266" cy="914400"/>
            </a:xfrm>
            <a:prstGeom prst="roundRect">
              <a:avLst>
                <a:gd name="adj" fmla="val 22639"/>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19" name="TextBox 34"/>
            <p:cNvSpPr txBox="1">
              <a:spLocks noChangeArrowheads="1"/>
            </p:cNvSpPr>
            <p:nvPr/>
          </p:nvSpPr>
          <p:spPr bwMode="auto">
            <a:xfrm>
              <a:off x="119711" y="24733"/>
              <a:ext cx="14603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a:solidFill>
                    <a:schemeClr val="bg2">
                      <a:lumMod val="95000"/>
                      <a:lumOff val="5000"/>
                    </a:schemeClr>
                  </a:solidFill>
                </a:rPr>
                <a:t>司法管辖关系不变</a:t>
              </a:r>
              <a:endParaRPr lang="en-US" altLang="zh-CN" sz="2400" b="1" dirty="0" smtClean="0">
                <a:solidFill>
                  <a:schemeClr val="bg2">
                    <a:lumMod val="95000"/>
                    <a:lumOff val="5000"/>
                  </a:schemeClr>
                </a:solidFill>
              </a:endParaRPr>
            </a:p>
          </p:txBody>
        </p:sp>
      </p:grpSp>
      <p:grpSp>
        <p:nvGrpSpPr>
          <p:cNvPr id="20" name="Group 18"/>
          <p:cNvGrpSpPr>
            <a:grpSpLocks/>
          </p:cNvGrpSpPr>
          <p:nvPr/>
        </p:nvGrpSpPr>
        <p:grpSpPr bwMode="auto">
          <a:xfrm>
            <a:off x="4219575" y="1934142"/>
            <a:ext cx="1733550" cy="922591"/>
            <a:chOff x="0" y="0"/>
            <a:chExt cx="1733266" cy="922591"/>
          </a:xfrm>
        </p:grpSpPr>
        <p:sp>
          <p:nvSpPr>
            <p:cNvPr id="21" name="圆角矩形 21"/>
            <p:cNvSpPr>
              <a:spLocks noChangeArrowheads="1"/>
            </p:cNvSpPr>
            <p:nvPr/>
          </p:nvSpPr>
          <p:spPr bwMode="auto">
            <a:xfrm>
              <a:off x="0" y="0"/>
              <a:ext cx="1733266" cy="914400"/>
            </a:xfrm>
            <a:prstGeom prst="roundRect">
              <a:avLst>
                <a:gd name="adj" fmla="val 22639"/>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2" name="TextBox 35"/>
            <p:cNvSpPr txBox="1">
              <a:spLocks noChangeArrowheads="1"/>
            </p:cNvSpPr>
            <p:nvPr/>
          </p:nvSpPr>
          <p:spPr bwMode="auto">
            <a:xfrm>
              <a:off x="136478" y="91594"/>
              <a:ext cx="14603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数据存储位置</a:t>
              </a:r>
              <a:endParaRPr lang="en-US" altLang="zh-CN" sz="2400" b="1" dirty="0" smtClean="0">
                <a:solidFill>
                  <a:schemeClr val="bg2">
                    <a:lumMod val="95000"/>
                    <a:lumOff val="5000"/>
                  </a:schemeClr>
                </a:solidFill>
              </a:endParaRPr>
            </a:p>
          </p:txBody>
        </p:sp>
      </p:grpSp>
      <p:grpSp>
        <p:nvGrpSpPr>
          <p:cNvPr id="23" name="Group 21"/>
          <p:cNvGrpSpPr>
            <a:grpSpLocks/>
          </p:cNvGrpSpPr>
          <p:nvPr/>
        </p:nvGrpSpPr>
        <p:grpSpPr bwMode="auto">
          <a:xfrm>
            <a:off x="6457950" y="1429317"/>
            <a:ext cx="1733550" cy="920323"/>
            <a:chOff x="0" y="0"/>
            <a:chExt cx="1733266" cy="920323"/>
          </a:xfrm>
        </p:grpSpPr>
        <p:sp>
          <p:nvSpPr>
            <p:cNvPr id="24" name="圆角矩形 24"/>
            <p:cNvSpPr>
              <a:spLocks noChangeArrowheads="1"/>
            </p:cNvSpPr>
            <p:nvPr/>
          </p:nvSpPr>
          <p:spPr bwMode="auto">
            <a:xfrm>
              <a:off x="0" y="0"/>
              <a:ext cx="1733266" cy="914400"/>
            </a:xfrm>
            <a:prstGeom prst="roundRect">
              <a:avLst>
                <a:gd name="adj" fmla="val 22639"/>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5" name="TextBox 36"/>
            <p:cNvSpPr txBox="1">
              <a:spLocks noChangeArrowheads="1"/>
            </p:cNvSpPr>
            <p:nvPr/>
          </p:nvSpPr>
          <p:spPr bwMode="auto">
            <a:xfrm>
              <a:off x="136478" y="89326"/>
              <a:ext cx="14603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灾难恢复</a:t>
              </a:r>
              <a:endParaRPr lang="en-US" altLang="zh-CN" sz="2400" b="1" dirty="0" smtClean="0">
                <a:solidFill>
                  <a:schemeClr val="bg2">
                    <a:lumMod val="95000"/>
                    <a:lumOff val="5000"/>
                  </a:schemeClr>
                </a:solidFill>
              </a:endParaRPr>
            </a:p>
            <a:p>
              <a:pPr algn="ctr" eaLnBrk="1" hangingPunct="1"/>
              <a:r>
                <a:rPr lang="zh-CN" altLang="en-US" sz="2400" b="1" dirty="0">
                  <a:solidFill>
                    <a:schemeClr val="bg2">
                      <a:lumMod val="95000"/>
                      <a:lumOff val="5000"/>
                    </a:schemeClr>
                  </a:solidFill>
                </a:rPr>
                <a:t>能力</a:t>
              </a:r>
              <a:endParaRPr lang="zh-CN" altLang="en-US" dirty="0">
                <a:solidFill>
                  <a:schemeClr val="bg2">
                    <a:lumMod val="95000"/>
                    <a:lumOff val="5000"/>
                  </a:schemeClr>
                </a:solidFill>
              </a:endParaRPr>
            </a:p>
          </p:txBody>
        </p:sp>
      </p:grpSp>
      <p:sp>
        <p:nvSpPr>
          <p:cNvPr id="26" name="流程图: 联系 25"/>
          <p:cNvSpPr/>
          <p:nvPr/>
        </p:nvSpPr>
        <p:spPr>
          <a:xfrm>
            <a:off x="89744" y="2949225"/>
            <a:ext cx="1582031" cy="1566739"/>
          </a:xfrm>
          <a:prstGeom prst="flowChartConnector">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2">
                    <a:lumMod val="95000"/>
                    <a:lumOff val="5000"/>
                  </a:schemeClr>
                </a:solidFill>
              </a:rPr>
              <a:t>选择云服务商</a:t>
            </a:r>
            <a:endParaRPr lang="zh-CN" altLang="en-US" sz="2400" b="1" dirty="0">
              <a:solidFill>
                <a:schemeClr val="bg2">
                  <a:lumMod val="95000"/>
                  <a:lumOff val="5000"/>
                </a:schemeClr>
              </a:solidFill>
            </a:endParaRPr>
          </a:p>
        </p:txBody>
      </p:sp>
      <p:sp>
        <p:nvSpPr>
          <p:cNvPr id="27" name="TextBox 32"/>
          <p:cNvSpPr txBox="1">
            <a:spLocks noChangeArrowheads="1"/>
          </p:cNvSpPr>
          <p:nvPr/>
        </p:nvSpPr>
        <p:spPr bwMode="auto">
          <a:xfrm>
            <a:off x="4174540" y="3309611"/>
            <a:ext cx="2502614" cy="707886"/>
          </a:xfrm>
          <a:prstGeom prst="rect">
            <a:avLst/>
          </a:prstGeom>
          <a:noFill/>
          <a:ln w="9525">
            <a:solidFill>
              <a:srgbClr val="7EC3D4"/>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indent="-342900" eaLnBrk="1" hangingPunct="1">
              <a:buFont typeface="Arial" panose="020B0604020202020204" pitchFamily="34" charset="0"/>
              <a:buChar char="•"/>
            </a:pPr>
            <a:r>
              <a:rPr lang="en-US" altLang="zh-CN" sz="2000" b="1" dirty="0" smtClean="0">
                <a:solidFill>
                  <a:schemeClr val="bg2">
                    <a:lumMod val="95000"/>
                    <a:lumOff val="5000"/>
                  </a:schemeClr>
                </a:solidFill>
              </a:rPr>
              <a:t> </a:t>
            </a:r>
            <a:r>
              <a:rPr lang="zh-CN" altLang="en-US" sz="2000" b="1" dirty="0" smtClean="0">
                <a:solidFill>
                  <a:schemeClr val="bg2">
                    <a:lumMod val="95000"/>
                    <a:lumOff val="5000"/>
                  </a:schemeClr>
                </a:solidFill>
              </a:rPr>
              <a:t>数据的存储位置</a:t>
            </a:r>
            <a:endParaRPr lang="en-US" altLang="zh-CN" sz="2000" b="1" dirty="0" smtClean="0">
              <a:solidFill>
                <a:schemeClr val="bg2">
                  <a:lumMod val="95000"/>
                  <a:lumOff val="5000"/>
                </a:schemeClr>
              </a:solidFill>
            </a:endParaRPr>
          </a:p>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数据的传输路径</a:t>
            </a:r>
            <a:endParaRPr lang="en-US" altLang="zh-CN" sz="2000" b="1" dirty="0" smtClean="0">
              <a:solidFill>
                <a:schemeClr val="bg2">
                  <a:lumMod val="95000"/>
                  <a:lumOff val="5000"/>
                </a:schemeClr>
              </a:solidFill>
            </a:endParaRPr>
          </a:p>
        </p:txBody>
      </p:sp>
      <p:sp>
        <p:nvSpPr>
          <p:cNvPr id="28" name="右箭头 27"/>
          <p:cNvSpPr/>
          <p:nvPr/>
        </p:nvSpPr>
        <p:spPr>
          <a:xfrm>
            <a:off x="1572729" y="3459730"/>
            <a:ext cx="499956" cy="484632"/>
          </a:xfrm>
          <a:prstGeom prst="rightArrow">
            <a:avLst/>
          </a:prstGeom>
          <a:solidFill>
            <a:srgbClr val="FEB8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右箭头 28"/>
          <p:cNvSpPr/>
          <p:nvPr/>
        </p:nvSpPr>
        <p:spPr>
          <a:xfrm>
            <a:off x="8209837" y="2363129"/>
            <a:ext cx="499956" cy="484632"/>
          </a:xfrm>
          <a:prstGeom prst="rightArrow">
            <a:avLst/>
          </a:prstGeom>
          <a:solidFill>
            <a:srgbClr val="FEB8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30"/>
          <p:cNvSpPr txBox="1">
            <a:spLocks noChangeArrowheads="1"/>
          </p:cNvSpPr>
          <p:nvPr/>
        </p:nvSpPr>
        <p:spPr bwMode="auto">
          <a:xfrm>
            <a:off x="6457950" y="2712089"/>
            <a:ext cx="203041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chemeClr val="bg2">
                    <a:lumMod val="95000"/>
                    <a:lumOff val="5000"/>
                  </a:schemeClr>
                </a:solidFill>
              </a:rPr>
              <a:t>是否满足要求</a:t>
            </a:r>
            <a:endParaRPr lang="en-US" altLang="zh-CN" sz="2000" b="1" dirty="0">
              <a:solidFill>
                <a:schemeClr val="bg2">
                  <a:lumMod val="95000"/>
                  <a:lumOff val="5000"/>
                </a:schemeClr>
              </a:solidFill>
            </a:endParaRPr>
          </a:p>
          <a:p>
            <a:pPr eaLnBrk="1" hangingPunct="1"/>
            <a:endParaRPr lang="zh-CN" altLang="en-US" sz="2000" b="1" dirty="0">
              <a:solidFill>
                <a:schemeClr val="bg2">
                  <a:lumMod val="95000"/>
                  <a:lumOff val="5000"/>
                </a:schemeClr>
              </a:solidFill>
            </a:endParaRPr>
          </a:p>
        </p:txBody>
      </p:sp>
    </p:spTree>
    <p:extLst>
      <p:ext uri="{BB962C8B-B14F-4D97-AF65-F5344CB8AC3E}">
        <p14:creationId xmlns:p14="http://schemas.microsoft.com/office/powerpoint/2010/main" val="333258616"/>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选择云</a:t>
            </a:r>
            <a:r>
              <a:rPr lang="zh-CN" altLang="en-US" dirty="0"/>
              <a:t>服务商（标准</a:t>
            </a:r>
            <a:r>
              <a:rPr lang="en-US" altLang="zh-CN" dirty="0"/>
              <a:t>7.2.1</a:t>
            </a:r>
            <a:r>
              <a:rPr lang="zh-CN" altLang="en-US" dirty="0"/>
              <a:t>）</a:t>
            </a:r>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92</a:t>
            </a:fld>
            <a:endParaRPr lang="zh-CN" altLang="en-US" dirty="0"/>
          </a:p>
        </p:txBody>
      </p:sp>
      <p:cxnSp>
        <p:nvCxnSpPr>
          <p:cNvPr id="8" name="直接连接符 5"/>
          <p:cNvCxnSpPr>
            <a:cxnSpLocks noChangeShapeType="1"/>
          </p:cNvCxnSpPr>
          <p:nvPr/>
        </p:nvCxnSpPr>
        <p:spPr bwMode="auto">
          <a:xfrm flipV="1">
            <a:off x="1965383" y="3732595"/>
            <a:ext cx="1897134" cy="0"/>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9" name="直接连接符 6"/>
          <p:cNvCxnSpPr>
            <a:cxnSpLocks noChangeShapeType="1"/>
          </p:cNvCxnSpPr>
          <p:nvPr/>
        </p:nvCxnSpPr>
        <p:spPr bwMode="auto">
          <a:xfrm flipV="1">
            <a:off x="4110177" y="3132348"/>
            <a:ext cx="2098753" cy="1587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0" name="直接连接符 7"/>
          <p:cNvCxnSpPr>
            <a:cxnSpLocks noChangeShapeType="1"/>
          </p:cNvCxnSpPr>
          <p:nvPr/>
        </p:nvCxnSpPr>
        <p:spPr bwMode="auto">
          <a:xfrm flipV="1">
            <a:off x="6293070" y="2596506"/>
            <a:ext cx="2187567" cy="5467"/>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1" name="直接连接符 8"/>
          <p:cNvCxnSpPr>
            <a:cxnSpLocks noChangeShapeType="1"/>
          </p:cNvCxnSpPr>
          <p:nvPr/>
        </p:nvCxnSpPr>
        <p:spPr bwMode="auto">
          <a:xfrm rot="5400000" flipH="1" flipV="1">
            <a:off x="3725129" y="3366594"/>
            <a:ext cx="520848" cy="188919"/>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cxnSp>
        <p:nvCxnSpPr>
          <p:cNvPr id="12" name="直接连接符 9"/>
          <p:cNvCxnSpPr>
            <a:cxnSpLocks noChangeShapeType="1"/>
          </p:cNvCxnSpPr>
          <p:nvPr/>
        </p:nvCxnSpPr>
        <p:spPr bwMode="auto">
          <a:xfrm rot="5400000" flipH="1" flipV="1">
            <a:off x="5949290" y="2820329"/>
            <a:ext cx="576426" cy="133355"/>
          </a:xfrm>
          <a:prstGeom prst="line">
            <a:avLst/>
          </a:prstGeom>
          <a:noFill/>
          <a:ln w="76200" cmpd="sng">
            <a:solidFill>
              <a:srgbClr val="897DC1">
                <a:alpha val="45000"/>
              </a:srgbClr>
            </a:solidFill>
            <a:prstDash val="sysDash"/>
            <a:round/>
            <a:headEnd/>
            <a:tailEnd/>
          </a:ln>
          <a:extLst>
            <a:ext uri="{909E8E84-426E-40DD-AFC4-6F175D3DCCD1}">
              <a14:hiddenFill xmlns:a14="http://schemas.microsoft.com/office/drawing/2010/main">
                <a:noFill/>
              </a14:hiddenFill>
            </a:ext>
          </a:extLst>
        </p:spPr>
      </p:cxnSp>
      <p:grpSp>
        <p:nvGrpSpPr>
          <p:cNvPr id="17" name="Group 15"/>
          <p:cNvGrpSpPr>
            <a:grpSpLocks/>
          </p:cNvGrpSpPr>
          <p:nvPr/>
        </p:nvGrpSpPr>
        <p:grpSpPr bwMode="auto">
          <a:xfrm>
            <a:off x="1911350" y="2545330"/>
            <a:ext cx="1731963" cy="914400"/>
            <a:chOff x="0" y="0"/>
            <a:chExt cx="1733266" cy="914400"/>
          </a:xfrm>
        </p:grpSpPr>
        <p:sp>
          <p:nvSpPr>
            <p:cNvPr id="18" name="圆角矩形 18"/>
            <p:cNvSpPr>
              <a:spLocks noChangeArrowheads="1"/>
            </p:cNvSpPr>
            <p:nvPr/>
          </p:nvSpPr>
          <p:spPr bwMode="auto">
            <a:xfrm>
              <a:off x="0" y="0"/>
              <a:ext cx="1733266" cy="914400"/>
            </a:xfrm>
            <a:prstGeom prst="roundRect">
              <a:avLst>
                <a:gd name="adj" fmla="val 22639"/>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19" name="TextBox 34"/>
            <p:cNvSpPr txBox="1">
              <a:spLocks noChangeArrowheads="1"/>
            </p:cNvSpPr>
            <p:nvPr/>
          </p:nvSpPr>
          <p:spPr bwMode="auto">
            <a:xfrm>
              <a:off x="119711" y="24733"/>
              <a:ext cx="14603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计费方式和标准</a:t>
              </a:r>
              <a:endParaRPr lang="en-US" altLang="zh-CN" sz="2400" b="1" dirty="0" smtClean="0">
                <a:solidFill>
                  <a:schemeClr val="bg2">
                    <a:lumMod val="95000"/>
                    <a:lumOff val="5000"/>
                  </a:schemeClr>
                </a:solidFill>
              </a:endParaRPr>
            </a:p>
          </p:txBody>
        </p:sp>
      </p:grpSp>
      <p:grpSp>
        <p:nvGrpSpPr>
          <p:cNvPr id="20" name="Group 18"/>
          <p:cNvGrpSpPr>
            <a:grpSpLocks/>
          </p:cNvGrpSpPr>
          <p:nvPr/>
        </p:nvGrpSpPr>
        <p:grpSpPr bwMode="auto">
          <a:xfrm>
            <a:off x="4219575" y="1934142"/>
            <a:ext cx="1733550" cy="914400"/>
            <a:chOff x="0" y="0"/>
            <a:chExt cx="1733266" cy="914400"/>
          </a:xfrm>
        </p:grpSpPr>
        <p:sp>
          <p:nvSpPr>
            <p:cNvPr id="21" name="圆角矩形 21"/>
            <p:cNvSpPr>
              <a:spLocks noChangeArrowheads="1"/>
            </p:cNvSpPr>
            <p:nvPr/>
          </p:nvSpPr>
          <p:spPr bwMode="auto">
            <a:xfrm>
              <a:off x="0" y="0"/>
              <a:ext cx="1733266" cy="914400"/>
            </a:xfrm>
            <a:prstGeom prst="roundRect">
              <a:avLst>
                <a:gd name="adj" fmla="val 22639"/>
              </a:avLst>
            </a:prstGeom>
            <a:noFill/>
            <a:ln w="76200" cmpd="sng">
              <a:solidFill>
                <a:schemeClr val="accent1">
                  <a:lumMod val="60000"/>
                  <a:lumOff val="40000"/>
                </a:schemeClr>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2" name="TextBox 35"/>
            <p:cNvSpPr txBox="1">
              <a:spLocks noChangeArrowheads="1"/>
            </p:cNvSpPr>
            <p:nvPr/>
          </p:nvSpPr>
          <p:spPr bwMode="auto">
            <a:xfrm>
              <a:off x="170010" y="235399"/>
              <a:ext cx="14603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smtClean="0">
                  <a:solidFill>
                    <a:schemeClr val="bg2">
                      <a:lumMod val="95000"/>
                      <a:lumOff val="5000"/>
                    </a:schemeClr>
                  </a:solidFill>
                </a:rPr>
                <a:t>补偿能力</a:t>
              </a:r>
              <a:endParaRPr lang="en-US" altLang="zh-CN" sz="2400" b="1" dirty="0" smtClean="0">
                <a:solidFill>
                  <a:schemeClr val="bg2">
                    <a:lumMod val="95000"/>
                    <a:lumOff val="5000"/>
                  </a:schemeClr>
                </a:solidFill>
              </a:endParaRPr>
            </a:p>
          </p:txBody>
        </p:sp>
      </p:grpSp>
      <p:grpSp>
        <p:nvGrpSpPr>
          <p:cNvPr id="23" name="Group 21"/>
          <p:cNvGrpSpPr>
            <a:grpSpLocks/>
          </p:cNvGrpSpPr>
          <p:nvPr/>
        </p:nvGrpSpPr>
        <p:grpSpPr bwMode="auto">
          <a:xfrm>
            <a:off x="6457950" y="1429317"/>
            <a:ext cx="1733550" cy="920323"/>
            <a:chOff x="0" y="0"/>
            <a:chExt cx="1733266" cy="920323"/>
          </a:xfrm>
        </p:grpSpPr>
        <p:sp>
          <p:nvSpPr>
            <p:cNvPr id="24" name="圆角矩形 24"/>
            <p:cNvSpPr>
              <a:spLocks noChangeArrowheads="1"/>
            </p:cNvSpPr>
            <p:nvPr/>
          </p:nvSpPr>
          <p:spPr bwMode="auto">
            <a:xfrm>
              <a:off x="0" y="0"/>
              <a:ext cx="1733266" cy="914400"/>
            </a:xfrm>
            <a:prstGeom prst="roundRect">
              <a:avLst>
                <a:gd name="adj" fmla="val 22639"/>
              </a:avLst>
            </a:prstGeom>
            <a:noFill/>
            <a:ln w="76200" cmpd="sng">
              <a:solidFill>
                <a:srgbClr val="00B0F0"/>
              </a:solidFill>
              <a:round/>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25" name="TextBox 36"/>
            <p:cNvSpPr txBox="1">
              <a:spLocks noChangeArrowheads="1"/>
            </p:cNvSpPr>
            <p:nvPr/>
          </p:nvSpPr>
          <p:spPr bwMode="auto">
            <a:xfrm>
              <a:off x="136478" y="89326"/>
              <a:ext cx="146031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r>
                <a:rPr lang="zh-CN" altLang="en-US" sz="2400" b="1" dirty="0">
                  <a:solidFill>
                    <a:schemeClr val="bg2">
                      <a:lumMod val="95000"/>
                      <a:lumOff val="5000"/>
                    </a:schemeClr>
                  </a:solidFill>
                </a:rPr>
                <a:t>雇员</a:t>
              </a:r>
              <a:r>
                <a:rPr lang="zh-CN" altLang="en-US" sz="2400" b="1" dirty="0" smtClean="0">
                  <a:solidFill>
                    <a:schemeClr val="bg2">
                      <a:lumMod val="95000"/>
                      <a:lumOff val="5000"/>
                    </a:schemeClr>
                  </a:solidFill>
                </a:rPr>
                <a:t>背景调查</a:t>
              </a:r>
              <a:endParaRPr lang="zh-CN" altLang="en-US" dirty="0">
                <a:solidFill>
                  <a:schemeClr val="bg2">
                    <a:lumMod val="95000"/>
                    <a:lumOff val="5000"/>
                  </a:schemeClr>
                </a:solidFill>
              </a:endParaRPr>
            </a:p>
          </p:txBody>
        </p:sp>
      </p:grpSp>
      <p:sp>
        <p:nvSpPr>
          <p:cNvPr id="26" name="流程图: 联系 25"/>
          <p:cNvSpPr/>
          <p:nvPr/>
        </p:nvSpPr>
        <p:spPr>
          <a:xfrm>
            <a:off x="89744" y="2949225"/>
            <a:ext cx="1582031" cy="1566739"/>
          </a:xfrm>
          <a:prstGeom prst="flowChartConnector">
            <a:avLst/>
          </a:prstGeom>
          <a:no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smtClean="0">
                <a:solidFill>
                  <a:schemeClr val="bg2">
                    <a:lumMod val="95000"/>
                    <a:lumOff val="5000"/>
                  </a:schemeClr>
                </a:solidFill>
              </a:rPr>
              <a:t>选择云服务商</a:t>
            </a:r>
            <a:endParaRPr lang="zh-CN" altLang="en-US" sz="2400" b="1" dirty="0">
              <a:solidFill>
                <a:schemeClr val="bg2">
                  <a:lumMod val="95000"/>
                  <a:lumOff val="5000"/>
                </a:schemeClr>
              </a:solidFill>
            </a:endParaRPr>
          </a:p>
        </p:txBody>
      </p:sp>
      <p:sp>
        <p:nvSpPr>
          <p:cNvPr id="27" name="TextBox 32"/>
          <p:cNvSpPr txBox="1">
            <a:spLocks noChangeArrowheads="1"/>
          </p:cNvSpPr>
          <p:nvPr/>
        </p:nvSpPr>
        <p:spPr bwMode="auto">
          <a:xfrm>
            <a:off x="4174540" y="3309611"/>
            <a:ext cx="2419910" cy="707886"/>
          </a:xfrm>
          <a:prstGeom prst="rect">
            <a:avLst/>
          </a:prstGeom>
          <a:noFill/>
          <a:ln w="9525">
            <a:solidFill>
              <a:srgbClr val="7EC3D4"/>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信息安全事件损失的补偿与责任</a:t>
            </a:r>
            <a:endParaRPr lang="en-US" altLang="zh-CN" sz="2000" b="1" dirty="0" smtClean="0">
              <a:solidFill>
                <a:schemeClr val="bg2">
                  <a:lumMod val="95000"/>
                  <a:lumOff val="5000"/>
                </a:schemeClr>
              </a:solidFill>
            </a:endParaRPr>
          </a:p>
        </p:txBody>
      </p:sp>
      <p:sp>
        <p:nvSpPr>
          <p:cNvPr id="28" name="右箭头 27"/>
          <p:cNvSpPr/>
          <p:nvPr/>
        </p:nvSpPr>
        <p:spPr>
          <a:xfrm>
            <a:off x="1572729" y="3459730"/>
            <a:ext cx="499956" cy="484632"/>
          </a:xfrm>
          <a:prstGeom prst="rightArrow">
            <a:avLst/>
          </a:prstGeom>
          <a:solidFill>
            <a:srgbClr val="FEB80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30"/>
          <p:cNvSpPr txBox="1">
            <a:spLocks noChangeArrowheads="1"/>
          </p:cNvSpPr>
          <p:nvPr/>
        </p:nvSpPr>
        <p:spPr bwMode="auto">
          <a:xfrm>
            <a:off x="6457950" y="2712089"/>
            <a:ext cx="20304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smtClean="0">
                <a:solidFill>
                  <a:schemeClr val="bg2">
                    <a:lumMod val="95000"/>
                    <a:lumOff val="5000"/>
                  </a:schemeClr>
                </a:solidFill>
              </a:rPr>
              <a:t>是否配合</a:t>
            </a:r>
            <a:endParaRPr lang="zh-CN" altLang="en-US" sz="2000" b="1" dirty="0">
              <a:solidFill>
                <a:schemeClr val="bg2">
                  <a:lumMod val="95000"/>
                  <a:lumOff val="5000"/>
                </a:schemeClr>
              </a:solidFill>
            </a:endParaRPr>
          </a:p>
        </p:txBody>
      </p:sp>
      <p:sp>
        <p:nvSpPr>
          <p:cNvPr id="31" name="等腰三角形 10"/>
          <p:cNvSpPr>
            <a:spLocks noChangeArrowheads="1"/>
          </p:cNvSpPr>
          <p:nvPr/>
        </p:nvSpPr>
        <p:spPr bwMode="auto">
          <a:xfrm rot="1814849">
            <a:off x="8317277" y="2200519"/>
            <a:ext cx="668362" cy="573250"/>
          </a:xfrm>
          <a:prstGeom prst="triangle">
            <a:avLst>
              <a:gd name="adj" fmla="val 50000"/>
            </a:avLst>
          </a:prstGeom>
          <a:solidFill>
            <a:schemeClr val="accent2"/>
          </a:solidFill>
          <a:ln>
            <a:noFill/>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chemeClr val="bg2">
                  <a:lumMod val="95000"/>
                  <a:lumOff val="5000"/>
                </a:schemeClr>
              </a:solidFill>
            </a:endParaRPr>
          </a:p>
        </p:txBody>
      </p:sp>
      <p:sp>
        <p:nvSpPr>
          <p:cNvPr id="32" name="TextBox 32"/>
          <p:cNvSpPr txBox="1">
            <a:spLocks noChangeArrowheads="1"/>
          </p:cNvSpPr>
          <p:nvPr/>
        </p:nvSpPr>
        <p:spPr bwMode="auto">
          <a:xfrm>
            <a:off x="1995449" y="3854244"/>
            <a:ext cx="1867068" cy="1938992"/>
          </a:xfrm>
          <a:prstGeom prst="rect">
            <a:avLst/>
          </a:prstGeom>
          <a:noFill/>
          <a:ln w="9525">
            <a:solidFill>
              <a:srgbClr val="7EC3D4"/>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资源占用</a:t>
            </a:r>
            <a:endParaRPr lang="en-US" altLang="zh-CN" sz="2000" b="1" dirty="0" smtClean="0">
              <a:solidFill>
                <a:schemeClr val="bg2">
                  <a:lumMod val="95000"/>
                  <a:lumOff val="5000"/>
                </a:schemeClr>
              </a:solidFill>
            </a:endParaRPr>
          </a:p>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带宽租用</a:t>
            </a:r>
            <a:endParaRPr lang="en-US" altLang="zh-CN" sz="2000" b="1" dirty="0" smtClean="0">
              <a:solidFill>
                <a:schemeClr val="bg2">
                  <a:lumMod val="95000"/>
                  <a:lumOff val="5000"/>
                </a:schemeClr>
              </a:solidFill>
            </a:endParaRPr>
          </a:p>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监管</a:t>
            </a:r>
            <a:endParaRPr lang="en-US" altLang="zh-CN" sz="2000" b="1" dirty="0" smtClean="0">
              <a:solidFill>
                <a:schemeClr val="bg2">
                  <a:lumMod val="95000"/>
                  <a:lumOff val="5000"/>
                </a:schemeClr>
              </a:solidFill>
            </a:endParaRPr>
          </a:p>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迁移</a:t>
            </a:r>
            <a:endParaRPr lang="en-US" altLang="zh-CN" sz="2000" b="1" dirty="0" smtClean="0">
              <a:solidFill>
                <a:schemeClr val="bg2">
                  <a:lumMod val="95000"/>
                  <a:lumOff val="5000"/>
                </a:schemeClr>
              </a:solidFill>
            </a:endParaRPr>
          </a:p>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退出服务</a:t>
            </a:r>
            <a:endParaRPr lang="en-US" altLang="zh-CN" sz="2000" b="1" dirty="0" smtClean="0">
              <a:solidFill>
                <a:schemeClr val="bg2">
                  <a:lumMod val="95000"/>
                  <a:lumOff val="5000"/>
                </a:schemeClr>
              </a:solidFill>
            </a:endParaRPr>
          </a:p>
          <a:p>
            <a:pPr marL="342900" indent="-342900" eaLnBrk="1" hangingPunct="1">
              <a:buFont typeface="Arial" panose="020B0604020202020204" pitchFamily="34" charset="0"/>
              <a:buChar char="•"/>
            </a:pPr>
            <a:r>
              <a:rPr lang="zh-CN" altLang="en-US" sz="2000" b="1" dirty="0" smtClean="0">
                <a:solidFill>
                  <a:schemeClr val="bg2">
                    <a:lumMod val="95000"/>
                    <a:lumOff val="5000"/>
                  </a:schemeClr>
                </a:solidFill>
              </a:rPr>
              <a:t>培训等等</a:t>
            </a:r>
            <a:endParaRPr lang="en-US" altLang="zh-CN" sz="2000" b="1" dirty="0" smtClean="0">
              <a:solidFill>
                <a:schemeClr val="bg2">
                  <a:lumMod val="95000"/>
                  <a:lumOff val="5000"/>
                </a:schemeClr>
              </a:solidFill>
            </a:endParaRPr>
          </a:p>
        </p:txBody>
      </p:sp>
    </p:spTree>
    <p:extLst>
      <p:ext uri="{BB962C8B-B14F-4D97-AF65-F5344CB8AC3E}">
        <p14:creationId xmlns:p14="http://schemas.microsoft.com/office/powerpoint/2010/main" val="2570377628"/>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合同中的安全考虑（</a:t>
            </a:r>
            <a:r>
              <a:rPr lang="en-US" altLang="zh-CN" dirty="0" smtClean="0"/>
              <a:t>P80</a:t>
            </a:r>
            <a:r>
              <a:rPr lang="zh-CN" altLang="en-US" dirty="0" smtClean="0"/>
              <a:t>）</a:t>
            </a:r>
            <a:endParaRPr lang="zh-CN" altLang="en-US" dirty="0"/>
          </a:p>
        </p:txBody>
      </p:sp>
      <p:graphicFrame>
        <p:nvGraphicFramePr>
          <p:cNvPr id="6" name="内容占位符 5"/>
          <p:cNvGraphicFramePr>
            <a:graphicFrameLocks noGrp="1"/>
          </p:cNvGraphicFramePr>
          <p:nvPr>
            <p:ph idx="1"/>
            <p:extLst/>
          </p:nvPr>
        </p:nvGraphicFramePr>
        <p:xfrm>
          <a:off x="665814" y="2355773"/>
          <a:ext cx="7659974" cy="37752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灯片编号占位符 3"/>
          <p:cNvSpPr>
            <a:spLocks noGrp="1"/>
          </p:cNvSpPr>
          <p:nvPr>
            <p:ph type="sldNum" sz="quarter" idx="10"/>
          </p:nvPr>
        </p:nvSpPr>
        <p:spPr/>
        <p:txBody>
          <a:bodyPr/>
          <a:lstStyle/>
          <a:p>
            <a:fld id="{893DAFC5-C771-4BF2-B50A-DF53D4B0486B}" type="slidenum">
              <a:rPr lang="zh-CN" altLang="en-US" smtClean="0"/>
              <a:pPr/>
              <a:t>93</a:t>
            </a:fld>
            <a:endParaRPr lang="zh-CN" altLang="en-US" dirty="0"/>
          </a:p>
        </p:txBody>
      </p:sp>
      <p:sp>
        <p:nvSpPr>
          <p:cNvPr id="5" name="矩形 4"/>
          <p:cNvSpPr/>
          <p:nvPr/>
        </p:nvSpPr>
        <p:spPr>
          <a:xfrm>
            <a:off x="381001" y="1501887"/>
            <a:ext cx="8229601" cy="461665"/>
          </a:xfrm>
          <a:prstGeom prst="rect">
            <a:avLst/>
          </a:prstGeom>
        </p:spPr>
        <p:txBody>
          <a:bodyPr wrap="square">
            <a:spAutoFit/>
          </a:bodyPr>
          <a:lstStyle/>
          <a:p>
            <a:r>
              <a:rPr lang="zh-CN" altLang="en-US" sz="2400" b="1" dirty="0">
                <a:solidFill>
                  <a:schemeClr val="bg2"/>
                </a:solidFill>
              </a:rPr>
              <a:t>全面、明确地制定合同的各项条款，突出考虑信息安全问题</a:t>
            </a:r>
          </a:p>
        </p:txBody>
      </p:sp>
    </p:spTree>
    <p:extLst>
      <p:ext uri="{BB962C8B-B14F-4D97-AF65-F5344CB8AC3E}">
        <p14:creationId xmlns:p14="http://schemas.microsoft.com/office/powerpoint/2010/main" val="4131238728"/>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合同是采购云计算服务的关键依据</a:t>
            </a:r>
            <a:endParaRPr lang="zh-CN" altLang="en-US" dirty="0"/>
          </a:p>
        </p:txBody>
      </p:sp>
      <p:sp>
        <p:nvSpPr>
          <p:cNvPr id="3" name="内容占位符 2"/>
          <p:cNvSpPr>
            <a:spLocks noGrp="1"/>
          </p:cNvSpPr>
          <p:nvPr>
            <p:ph idx="1"/>
          </p:nvPr>
        </p:nvSpPr>
        <p:spPr>
          <a:xfrm>
            <a:off x="334962" y="1490911"/>
            <a:ext cx="8153400" cy="1938089"/>
          </a:xfrm>
        </p:spPr>
        <p:txBody>
          <a:bodyPr/>
          <a:lstStyle/>
          <a:p>
            <a:pPr>
              <a:lnSpc>
                <a:spcPct val="150000"/>
              </a:lnSpc>
            </a:pPr>
            <a:r>
              <a:rPr lang="zh-CN" altLang="en-US" dirty="0" smtClean="0"/>
              <a:t>有效的合同可以保护客户、云服务商的合法利益</a:t>
            </a:r>
            <a:endParaRPr lang="en-US" altLang="zh-CN" dirty="0" smtClean="0"/>
          </a:p>
          <a:p>
            <a:pPr>
              <a:lnSpc>
                <a:spcPct val="150000"/>
              </a:lnSpc>
            </a:pPr>
            <a:r>
              <a:rPr lang="zh-CN" altLang="en-US" dirty="0" smtClean="0"/>
              <a:t>规范云服务商的行为和服务</a:t>
            </a:r>
            <a:endParaRPr lang="en-US" altLang="zh-CN" dirty="0" smtClean="0"/>
          </a:p>
          <a:p>
            <a:pPr>
              <a:lnSpc>
                <a:spcPct val="150000"/>
              </a:lnSpc>
            </a:pPr>
            <a:r>
              <a:rPr lang="zh-CN" altLang="en-US" dirty="0" smtClean="0"/>
              <a:t>保障客户的数据、业务安全</a:t>
            </a:r>
            <a:endParaRPr lang="zh-CN" altLang="en-US" dirty="0"/>
          </a:p>
        </p:txBody>
      </p:sp>
      <p:sp>
        <p:nvSpPr>
          <p:cNvPr id="4" name="灯片编号占位符 3"/>
          <p:cNvSpPr>
            <a:spLocks noGrp="1"/>
          </p:cNvSpPr>
          <p:nvPr>
            <p:ph type="sldNum" sz="quarter" idx="10"/>
          </p:nvPr>
        </p:nvSpPr>
        <p:spPr/>
        <p:txBody>
          <a:bodyPr/>
          <a:lstStyle/>
          <a:p>
            <a:pPr>
              <a:defRPr/>
            </a:pPr>
            <a:fld id="{5D57EEC1-5C37-47EC-80A5-3696AC0408E3}" type="slidenum">
              <a:rPr lang="en-US" altLang="en-US" smtClean="0"/>
              <a:pPr>
                <a:defRPr/>
              </a:pPr>
              <a:t>94</a:t>
            </a:fld>
            <a:endParaRPr lang="en-US" altLang="en-US" dirty="0"/>
          </a:p>
        </p:txBody>
      </p:sp>
    </p:spTree>
    <p:extLst>
      <p:ext uri="{BB962C8B-B14F-4D97-AF65-F5344CB8AC3E}">
        <p14:creationId xmlns:p14="http://schemas.microsoft.com/office/powerpoint/2010/main" val="326980771"/>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合同的信息安全相关内容（</a:t>
            </a:r>
            <a:r>
              <a:rPr lang="en-US" altLang="zh-CN" dirty="0" smtClean="0"/>
              <a:t>P90</a:t>
            </a:r>
            <a:r>
              <a:rPr lang="zh-CN" altLang="en-US" dirty="0" smtClean="0"/>
              <a:t>）</a:t>
            </a:r>
            <a:endParaRPr lang="zh-CN" altLang="en-US" dirty="0"/>
          </a:p>
        </p:txBody>
      </p:sp>
      <p:sp>
        <p:nvSpPr>
          <p:cNvPr id="3" name="内容占位符 2"/>
          <p:cNvSpPr>
            <a:spLocks noGrp="1"/>
          </p:cNvSpPr>
          <p:nvPr>
            <p:ph idx="1"/>
          </p:nvPr>
        </p:nvSpPr>
        <p:spPr/>
        <p:txBody>
          <a:bodyPr/>
          <a:lstStyle/>
          <a:p>
            <a:pPr>
              <a:lnSpc>
                <a:spcPct val="150000"/>
              </a:lnSpc>
            </a:pPr>
            <a:r>
              <a:rPr lang="zh-CN" altLang="en-US" sz="2800" dirty="0"/>
              <a:t>客户在与云服务商签订合同时，应该全面考虑采用云计算服务的</a:t>
            </a:r>
            <a:r>
              <a:rPr lang="zh-CN" altLang="en-US" sz="2800" dirty="0">
                <a:solidFill>
                  <a:srgbClr val="FF0000"/>
                </a:solidFill>
              </a:rPr>
              <a:t>整个生命周期</a:t>
            </a:r>
            <a:r>
              <a:rPr lang="zh-CN" altLang="en-US" sz="2800" dirty="0"/>
              <a:t>中可能面临的安全风险，并通过合同等形式对</a:t>
            </a:r>
            <a:r>
              <a:rPr lang="zh-CN" altLang="en-US" sz="2800" dirty="0">
                <a:solidFill>
                  <a:srgbClr val="FF0000"/>
                </a:solidFill>
              </a:rPr>
              <a:t>管理、技术、人员</a:t>
            </a:r>
            <a:r>
              <a:rPr lang="zh-CN" altLang="en-US" sz="2800" dirty="0"/>
              <a:t>等进行约定，要求云服务商为客户提供安全、可靠的服务</a:t>
            </a:r>
            <a:r>
              <a:rPr lang="zh-CN" altLang="en-US" sz="2800" dirty="0" smtClean="0"/>
              <a:t>。</a:t>
            </a:r>
            <a:endParaRPr lang="en-US" altLang="zh-CN" sz="2800" dirty="0" smtClean="0"/>
          </a:p>
          <a:p>
            <a:pPr>
              <a:lnSpc>
                <a:spcPct val="150000"/>
              </a:lnSpc>
            </a:pPr>
            <a:endParaRPr lang="en-US" altLang="zh-CN" sz="2800" dirty="0" smtClean="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95</a:t>
            </a:fld>
            <a:endParaRPr lang="zh-CN" altLang="en-US" dirty="0"/>
          </a:p>
        </p:txBody>
      </p:sp>
    </p:spTree>
    <p:extLst>
      <p:ext uri="{BB962C8B-B14F-4D97-AF65-F5344CB8AC3E}">
        <p14:creationId xmlns:p14="http://schemas.microsoft.com/office/powerpoint/2010/main" val="2313368099"/>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服务水平协议（标准</a:t>
            </a:r>
            <a:r>
              <a:rPr lang="en-US" altLang="zh-CN" dirty="0" smtClean="0"/>
              <a:t>7.3.3</a:t>
            </a:r>
            <a:r>
              <a:rPr lang="zh-CN" altLang="en-US" dirty="0" smtClean="0"/>
              <a:t>）</a:t>
            </a:r>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solidFill>
                  <a:schemeClr val="bg2">
                    <a:lumMod val="95000"/>
                    <a:lumOff val="5000"/>
                  </a:schemeClr>
                </a:solidFill>
              </a:rPr>
              <a:pPr/>
              <a:t>96</a:t>
            </a:fld>
            <a:endParaRPr lang="zh-CN" altLang="en-US" dirty="0">
              <a:solidFill>
                <a:schemeClr val="bg2">
                  <a:lumMod val="95000"/>
                  <a:lumOff val="5000"/>
                </a:schemeClr>
              </a:solidFill>
            </a:endParaRPr>
          </a:p>
        </p:txBody>
      </p:sp>
      <p:sp>
        <p:nvSpPr>
          <p:cNvPr id="14" name="TextBox 17"/>
          <p:cNvSpPr txBox="1">
            <a:spLocks noChangeArrowheads="1"/>
          </p:cNvSpPr>
          <p:nvPr/>
        </p:nvSpPr>
        <p:spPr bwMode="auto">
          <a:xfrm>
            <a:off x="344228" y="1349375"/>
            <a:ext cx="8514959"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28588" indent="-128588" fontAlgn="base">
              <a:lnSpc>
                <a:spcPct val="150000"/>
              </a:lnSpc>
              <a:spcBef>
                <a:spcPct val="0"/>
              </a:spcBef>
              <a:spcAft>
                <a:spcPct val="0"/>
              </a:spcAft>
              <a:buClr>
                <a:schemeClr val="accent2"/>
              </a:buClr>
              <a:buFont typeface="Wingdings" panose="05000000000000000000" pitchFamily="2" charset="2"/>
              <a:buChar char="§"/>
              <a:defRPr sz="2400">
                <a:solidFill>
                  <a:schemeClr val="bg2">
                    <a:lumMod val="95000"/>
                    <a:lumOff val="5000"/>
                  </a:schemeClr>
                </a:solidFill>
                <a:latin typeface="微软雅黑" pitchFamily="34" charset="-122"/>
                <a:ea typeface="微软雅黑" pitchFamily="34" charset="-122"/>
              </a:defRPr>
            </a:lvl1pPr>
            <a:lvl2pPr marL="422375" indent="-160735" fontAlgn="base">
              <a:lnSpc>
                <a:spcPct val="150000"/>
              </a:lnSpc>
              <a:spcBef>
                <a:spcPct val="25000"/>
              </a:spcBef>
              <a:spcAft>
                <a:spcPct val="15000"/>
              </a:spcAft>
              <a:buClr>
                <a:schemeClr val="accent2"/>
              </a:buClr>
              <a:buFont typeface="Arial" panose="020B0604020202020204" pitchFamily="34" charset="0"/>
              <a:defRPr sz="1600">
                <a:solidFill>
                  <a:srgbClr val="003399"/>
                </a:solidFill>
                <a:latin typeface="+mj-ea"/>
                <a:ea typeface="+mj-ea"/>
              </a:defRPr>
            </a:lvl2pPr>
            <a:lvl3pPr marL="642938" indent="-128588" fontAlgn="base">
              <a:lnSpc>
                <a:spcPct val="150000"/>
              </a:lnSpc>
              <a:spcBef>
                <a:spcPct val="20000"/>
              </a:spcBef>
              <a:spcAft>
                <a:spcPct val="0"/>
              </a:spcAft>
              <a:buClr>
                <a:schemeClr val="accent2"/>
              </a:buClr>
              <a:buFont typeface="Arial" panose="020B0604020202020204" pitchFamily="34" charset="0"/>
              <a:defRPr sz="900">
                <a:solidFill>
                  <a:schemeClr val="bg1"/>
                </a:solidFill>
                <a:ea typeface="宋体" pitchFamily="2" charset="-122"/>
              </a:defRPr>
            </a:lvl3pPr>
            <a:lvl4pPr marL="900113" indent="-128588" fontAlgn="base">
              <a:lnSpc>
                <a:spcPct val="150000"/>
              </a:lnSpc>
              <a:spcBef>
                <a:spcPct val="20000"/>
              </a:spcBef>
              <a:spcAft>
                <a:spcPct val="0"/>
              </a:spcAft>
              <a:buClr>
                <a:schemeClr val="accent2"/>
              </a:buClr>
              <a:defRPr sz="900">
                <a:solidFill>
                  <a:schemeClr val="bg1"/>
                </a:solidFill>
                <a:ea typeface="宋体" pitchFamily="2" charset="-122"/>
              </a:defRPr>
            </a:lvl4pPr>
            <a:lvl5pPr marL="1157288" indent="-128588" fontAlgn="base">
              <a:lnSpc>
                <a:spcPct val="150000"/>
              </a:lnSpc>
              <a:spcBef>
                <a:spcPct val="20000"/>
              </a:spcBef>
              <a:spcAft>
                <a:spcPct val="0"/>
              </a:spcAft>
              <a:buClr>
                <a:schemeClr val="accent2"/>
              </a:buClr>
              <a:buFont typeface="Arial" panose="020B0604020202020204" pitchFamily="34" charset="0"/>
              <a:defRPr sz="900">
                <a:solidFill>
                  <a:schemeClr val="bg1"/>
                </a:solidFill>
                <a:ea typeface="宋体" pitchFamily="2" charset="-122"/>
              </a:defRPr>
            </a:lvl5pPr>
            <a:lvl6pPr marL="1414463" indent="-128588" fontAlgn="base">
              <a:spcBef>
                <a:spcPct val="20000"/>
              </a:spcBef>
              <a:spcAft>
                <a:spcPct val="0"/>
              </a:spcAft>
              <a:buClr>
                <a:schemeClr val="accent2"/>
              </a:buClr>
              <a:buFont typeface="Arial" charset="0"/>
              <a:defRPr sz="900">
                <a:solidFill>
                  <a:schemeClr val="bg1"/>
                </a:solidFill>
              </a:defRPr>
            </a:lvl6pPr>
            <a:lvl7pPr marL="1671638" indent="-128588" fontAlgn="base">
              <a:spcBef>
                <a:spcPct val="20000"/>
              </a:spcBef>
              <a:spcAft>
                <a:spcPct val="0"/>
              </a:spcAft>
              <a:buClr>
                <a:schemeClr val="accent2"/>
              </a:buClr>
              <a:buFont typeface="Arial" charset="0"/>
              <a:defRPr sz="900">
                <a:solidFill>
                  <a:schemeClr val="bg1"/>
                </a:solidFill>
              </a:defRPr>
            </a:lvl7pPr>
            <a:lvl8pPr marL="1928813" indent="-128588" fontAlgn="base">
              <a:spcBef>
                <a:spcPct val="20000"/>
              </a:spcBef>
              <a:spcAft>
                <a:spcPct val="0"/>
              </a:spcAft>
              <a:buClr>
                <a:schemeClr val="accent2"/>
              </a:buClr>
              <a:buFont typeface="Arial" charset="0"/>
              <a:defRPr sz="900">
                <a:solidFill>
                  <a:schemeClr val="bg1"/>
                </a:solidFill>
              </a:defRPr>
            </a:lvl8pPr>
            <a:lvl9pPr marL="2185988" indent="-128588" fontAlgn="base">
              <a:spcBef>
                <a:spcPct val="20000"/>
              </a:spcBef>
              <a:spcAft>
                <a:spcPct val="0"/>
              </a:spcAft>
              <a:buClr>
                <a:schemeClr val="accent2"/>
              </a:buClr>
              <a:buFont typeface="Arial" charset="0"/>
              <a:defRPr sz="900">
                <a:solidFill>
                  <a:schemeClr val="bg1"/>
                </a:solidFill>
              </a:defRPr>
            </a:lvl9pPr>
          </a:lstStyle>
          <a:p>
            <a:r>
              <a:rPr lang="zh-CN" altLang="en-US" dirty="0"/>
              <a:t>服务水平协议（简称</a:t>
            </a:r>
            <a:r>
              <a:rPr lang="en-US" altLang="zh-CN" dirty="0"/>
              <a:t>SLA</a:t>
            </a:r>
            <a:r>
              <a:rPr lang="zh-CN" altLang="en-US" dirty="0"/>
              <a:t>）约定云服务商向客户提供的云计算服务的各项具体技术指标，是合同的重要组成部分。</a:t>
            </a:r>
            <a:endParaRPr lang="en-US" altLang="zh-CN" dirty="0"/>
          </a:p>
          <a:p>
            <a:r>
              <a:rPr lang="zh-CN" altLang="en-US" dirty="0"/>
              <a:t>服务水平协议应与服务需求对应，针对需求分析中给出的范围或指标，在服务水平协议中要给出明确参数。</a:t>
            </a:r>
            <a:endParaRPr lang="en-US" altLang="zh-CN" dirty="0"/>
          </a:p>
          <a:p>
            <a:r>
              <a:rPr lang="zh-CN" altLang="en-US" dirty="0"/>
              <a:t>服务水平协议中需对涉及到的术语、指标等准确定义，防止因二义性或理解差异造成违约纠纷或客户损失。</a:t>
            </a:r>
            <a:endParaRPr lang="en-US" altLang="zh-CN" dirty="0"/>
          </a:p>
        </p:txBody>
      </p:sp>
      <p:grpSp>
        <p:nvGrpSpPr>
          <p:cNvPr id="6" name="组合 5"/>
          <p:cNvGrpSpPr/>
          <p:nvPr/>
        </p:nvGrpSpPr>
        <p:grpSpPr>
          <a:xfrm>
            <a:off x="3252618" y="5085581"/>
            <a:ext cx="3057247" cy="1304458"/>
            <a:chOff x="3252618" y="5085581"/>
            <a:chExt cx="3057247" cy="1304458"/>
          </a:xfrm>
        </p:grpSpPr>
        <p:sp>
          <p:nvSpPr>
            <p:cNvPr id="3" name="下箭头 2"/>
            <p:cNvSpPr/>
            <p:nvPr/>
          </p:nvSpPr>
          <p:spPr>
            <a:xfrm>
              <a:off x="4205662" y="5085581"/>
              <a:ext cx="792088" cy="57606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3252618" y="5805264"/>
              <a:ext cx="3057247" cy="584775"/>
            </a:xfrm>
            <a:prstGeom prst="rect">
              <a:avLst/>
            </a:prstGeom>
            <a:noFill/>
          </p:spPr>
          <p:txBody>
            <a:bodyPr wrap="none" rtlCol="0">
              <a:spAutoFit/>
            </a:bodyPr>
            <a:lstStyle/>
            <a:p>
              <a:r>
                <a:rPr lang="zh-CN" altLang="en-US" sz="3200" dirty="0" smtClean="0">
                  <a:solidFill>
                    <a:srgbClr val="0070C0"/>
                  </a:solidFill>
                </a:rPr>
                <a:t>对客户要求很高</a:t>
              </a:r>
              <a:endParaRPr lang="zh-CN" altLang="en-US" sz="3200" dirty="0">
                <a:solidFill>
                  <a:srgbClr val="0070C0"/>
                </a:solidFill>
              </a:endParaRPr>
            </a:p>
          </p:txBody>
        </p:sp>
      </p:grpSp>
    </p:spTree>
    <p:extLst>
      <p:ext uri="{BB962C8B-B14F-4D97-AF65-F5344CB8AC3E}">
        <p14:creationId xmlns:p14="http://schemas.microsoft.com/office/powerpoint/2010/main" val="1093798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p:tgtEl>
                                          <p:spTgt spid="6"/>
                                        </p:tgtEl>
                                        <p:attrNameLst>
                                          <p:attrName>ppt_y</p:attrName>
                                        </p:attrNameLst>
                                      </p:cBhvr>
                                      <p:tavLst>
                                        <p:tav tm="0">
                                          <p:val>
                                            <p:strVal val="#ppt_y-#ppt_h*1.125000"/>
                                          </p:val>
                                        </p:tav>
                                        <p:tav tm="100000">
                                          <p:val>
                                            <p:strVal val="#ppt_y"/>
                                          </p:val>
                                        </p:tav>
                                      </p:tavLst>
                                    </p:anim>
                                    <p:animEffect transition="in" filter="wipe(down)">
                                      <p:cBhvr>
                                        <p:cTn id="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合同模版的编制</a:t>
            </a:r>
            <a:endParaRPr lang="zh-CN" altLang="en-US" dirty="0"/>
          </a:p>
        </p:txBody>
      </p:sp>
      <p:sp>
        <p:nvSpPr>
          <p:cNvPr id="3" name="内容占位符 2"/>
          <p:cNvSpPr>
            <a:spLocks noGrp="1"/>
          </p:cNvSpPr>
          <p:nvPr>
            <p:ph idx="1"/>
          </p:nvPr>
        </p:nvSpPr>
        <p:spPr/>
        <p:txBody>
          <a:bodyPr/>
          <a:lstStyle/>
          <a:p>
            <a:pPr>
              <a:lnSpc>
                <a:spcPct val="150000"/>
              </a:lnSpc>
              <a:spcAft>
                <a:spcPts val="2000"/>
              </a:spcAft>
            </a:pPr>
            <a:r>
              <a:rPr lang="zh-CN" altLang="en-US" sz="2800" dirty="0"/>
              <a:t>为</a:t>
            </a:r>
            <a:r>
              <a:rPr lang="zh-CN" altLang="zh-CN" sz="2800" dirty="0"/>
              <a:t>客户与云服务商协商签订云服务合同提供参考</a:t>
            </a:r>
            <a:r>
              <a:rPr lang="zh-CN" altLang="zh-CN" sz="2800" dirty="0" smtClean="0"/>
              <a:t>模</a:t>
            </a:r>
            <a:r>
              <a:rPr lang="zh-CN" altLang="en-US" sz="2800" dirty="0" smtClean="0"/>
              <a:t>版</a:t>
            </a:r>
            <a:endParaRPr lang="en-US" altLang="zh-CN" sz="2800" dirty="0" smtClean="0"/>
          </a:p>
          <a:p>
            <a:pPr>
              <a:lnSpc>
                <a:spcPct val="150000"/>
              </a:lnSpc>
              <a:spcAft>
                <a:spcPts val="2000"/>
              </a:spcAft>
            </a:pPr>
            <a:r>
              <a:rPr lang="zh-CN" altLang="en-US" sz="2800" dirty="0" smtClean="0"/>
              <a:t>模版</a:t>
            </a:r>
            <a:r>
              <a:rPr lang="zh-CN" altLang="zh-CN" sz="2800" dirty="0" smtClean="0"/>
              <a:t>规定</a:t>
            </a:r>
            <a:r>
              <a:rPr lang="zh-CN" altLang="zh-CN" sz="2800" dirty="0"/>
              <a:t>了合同的一些主要条款，政府部门的合同管理人员或业务人员应根据实际情况，</a:t>
            </a:r>
            <a:r>
              <a:rPr lang="zh-CN" altLang="zh-CN" sz="2800" dirty="0" smtClean="0"/>
              <a:t>在模</a:t>
            </a:r>
            <a:r>
              <a:rPr lang="zh-CN" altLang="en-US" sz="2800" dirty="0" smtClean="0"/>
              <a:t>版</a:t>
            </a:r>
            <a:r>
              <a:rPr lang="zh-CN" altLang="zh-CN" sz="2800" dirty="0" smtClean="0"/>
              <a:t>的</a:t>
            </a:r>
            <a:r>
              <a:rPr lang="zh-CN" altLang="zh-CN" sz="2800" dirty="0"/>
              <a:t>基础上对合同条款进行</a:t>
            </a:r>
            <a:r>
              <a:rPr lang="zh-CN" altLang="zh-CN" sz="2800" dirty="0">
                <a:solidFill>
                  <a:srgbClr val="FF0000"/>
                </a:solidFill>
              </a:rPr>
              <a:t>选择</a:t>
            </a:r>
            <a:r>
              <a:rPr lang="zh-CN" altLang="zh-CN" sz="2800" dirty="0"/>
              <a:t>和</a:t>
            </a:r>
            <a:r>
              <a:rPr lang="zh-CN" altLang="zh-CN" sz="2800" dirty="0" smtClean="0">
                <a:solidFill>
                  <a:srgbClr val="FF0000"/>
                </a:solidFill>
              </a:rPr>
              <a:t>增删</a:t>
            </a:r>
            <a:endParaRPr lang="en-US" altLang="zh-CN" sz="2800" dirty="0">
              <a:solidFill>
                <a:srgbClr val="FF0000"/>
              </a:solidFill>
            </a:endParaRPr>
          </a:p>
          <a:p>
            <a:pPr>
              <a:lnSpc>
                <a:spcPct val="150000"/>
              </a:lnSpc>
            </a:pPr>
            <a:endParaRPr lang="zh-CN" altLang="en-US" sz="2800"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97</a:t>
            </a:fld>
            <a:endParaRPr lang="zh-CN" altLang="en-US" dirty="0"/>
          </a:p>
        </p:txBody>
      </p:sp>
    </p:spTree>
    <p:extLst>
      <p:ext uri="{BB962C8B-B14F-4D97-AF65-F5344CB8AC3E}">
        <p14:creationId xmlns:p14="http://schemas.microsoft.com/office/powerpoint/2010/main" val="344175814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合同模板的编制</a:t>
            </a:r>
            <a:endParaRPr lang="zh-CN" altLang="en-US" dirty="0"/>
          </a:p>
        </p:txBody>
      </p:sp>
      <p:sp>
        <p:nvSpPr>
          <p:cNvPr id="3" name="内容占位符 2"/>
          <p:cNvSpPr>
            <a:spLocks noGrp="1"/>
          </p:cNvSpPr>
          <p:nvPr>
            <p:ph idx="1"/>
          </p:nvPr>
        </p:nvSpPr>
        <p:spPr/>
        <p:txBody>
          <a:bodyPr/>
          <a:lstStyle/>
          <a:p>
            <a:r>
              <a:rPr lang="zh-CN" altLang="en-US" dirty="0" smtClean="0"/>
              <a:t>为增加合同模版的灵活性，合同条款中使用了一些可选项和一些填写说明。</a:t>
            </a:r>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98</a:t>
            </a:fld>
            <a:endParaRPr lang="zh-CN" altLang="en-US" dirty="0"/>
          </a:p>
        </p:txBody>
      </p:sp>
      <p:sp>
        <p:nvSpPr>
          <p:cNvPr id="5" name="圆角矩形 4"/>
          <p:cNvSpPr>
            <a:spLocks noChangeArrowheads="1"/>
          </p:cNvSpPr>
          <p:nvPr/>
        </p:nvSpPr>
        <p:spPr bwMode="auto">
          <a:xfrm>
            <a:off x="534194" y="2725712"/>
            <a:ext cx="8130917" cy="3507698"/>
          </a:xfrm>
          <a:prstGeom prst="roundRect">
            <a:avLst>
              <a:gd name="adj" fmla="val 12852"/>
            </a:avLst>
          </a:prstGeom>
          <a:noFill/>
          <a:ln w="76200" cmpd="sng">
            <a:solidFill>
              <a:schemeClr val="accent1">
                <a:lumMod val="20000"/>
                <a:lumOff val="80000"/>
              </a:schemeClr>
            </a:solidFill>
            <a:round/>
            <a:headEnd/>
            <a:tailEnd/>
          </a:ln>
          <a:extLst>
            <a:ext uri="{909E8E84-426E-40DD-AFC4-6F175D3DCCD1}">
              <a14:hiddenFill xmlns:a14="http://schemas.microsoft.com/office/drawing/2010/main">
                <a:solidFill>
                  <a:srgbClr val="FFFFFF"/>
                </a:solidFill>
              </a14:hiddenFill>
            </a:ext>
          </a:extLst>
        </p:spPr>
        <p:txBody>
          <a:bodyPr anchor="t"/>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endParaRPr lang="en-US" altLang="zh-CN" sz="1600" dirty="0" smtClean="0">
              <a:solidFill>
                <a:schemeClr val="bg2"/>
              </a:solidFill>
              <a:latin typeface="微软雅黑" panose="020B0503020204020204" pitchFamily="34" charset="-122"/>
              <a:ea typeface="微软雅黑" panose="020B0503020204020204" pitchFamily="34" charset="-122"/>
            </a:endParaRPr>
          </a:p>
          <a:p>
            <a:pPr>
              <a:lnSpc>
                <a:spcPct val="150000"/>
              </a:lnSpc>
            </a:pPr>
            <a:r>
              <a:rPr lang="zh-CN" altLang="en-US" sz="1600" b="1" dirty="0">
                <a:solidFill>
                  <a:schemeClr val="bg2"/>
                </a:solidFill>
              </a:rPr>
              <a:t>本模板中使用的一些符号的意义如下：</a:t>
            </a:r>
          </a:p>
          <a:p>
            <a:pPr marL="285750" indent="-285750">
              <a:lnSpc>
                <a:spcPct val="150000"/>
              </a:lnSpc>
              <a:buFont typeface="Wingdings" panose="05000000000000000000" pitchFamily="2" charset="2"/>
              <a:buChar char="l"/>
            </a:pPr>
            <a:r>
              <a:rPr lang="zh-CN" altLang="en-US" sz="1600" dirty="0" smtClean="0">
                <a:solidFill>
                  <a:schemeClr val="bg2"/>
                </a:solidFill>
              </a:rPr>
              <a:t>□：</a:t>
            </a:r>
            <a:r>
              <a:rPr lang="zh-CN" altLang="en-US" sz="1600" dirty="0">
                <a:solidFill>
                  <a:schemeClr val="bg2"/>
                </a:solidFill>
              </a:rPr>
              <a:t>表示后面的条款是可选的，连续的多个条款前有“□”符号的，可选择多条；</a:t>
            </a:r>
          </a:p>
          <a:p>
            <a:pPr marL="285750" indent="-285750">
              <a:lnSpc>
                <a:spcPct val="150000"/>
              </a:lnSpc>
              <a:buFont typeface="Wingdings" panose="05000000000000000000" pitchFamily="2" charset="2"/>
              <a:buChar char="l"/>
            </a:pPr>
            <a:r>
              <a:rPr lang="en-US" altLang="zh-CN" sz="1600" dirty="0">
                <a:solidFill>
                  <a:schemeClr val="bg2"/>
                </a:solidFill>
              </a:rPr>
              <a:t>[</a:t>
            </a:r>
            <a:r>
              <a:rPr lang="zh-CN" altLang="en-US" sz="1600" dirty="0">
                <a:solidFill>
                  <a:schemeClr val="bg2"/>
                </a:solidFill>
              </a:rPr>
              <a:t>选项</a:t>
            </a:r>
            <a:r>
              <a:rPr lang="en-US" altLang="zh-CN" sz="1600" dirty="0">
                <a:solidFill>
                  <a:schemeClr val="bg2"/>
                </a:solidFill>
              </a:rPr>
              <a:t>1/</a:t>
            </a:r>
            <a:r>
              <a:rPr lang="zh-CN" altLang="en-US" sz="1600" dirty="0">
                <a:solidFill>
                  <a:schemeClr val="bg2"/>
                </a:solidFill>
              </a:rPr>
              <a:t>选项</a:t>
            </a:r>
            <a:r>
              <a:rPr lang="en-US" altLang="zh-CN" sz="1600" dirty="0">
                <a:solidFill>
                  <a:schemeClr val="bg2"/>
                </a:solidFill>
              </a:rPr>
              <a:t>2/…/</a:t>
            </a:r>
            <a:r>
              <a:rPr lang="zh-CN" altLang="en-US" sz="1600" dirty="0">
                <a:solidFill>
                  <a:schemeClr val="bg2"/>
                </a:solidFill>
              </a:rPr>
              <a:t>选项</a:t>
            </a:r>
            <a:r>
              <a:rPr lang="en-US" altLang="zh-CN" sz="1600" dirty="0">
                <a:solidFill>
                  <a:schemeClr val="bg2"/>
                </a:solidFill>
              </a:rPr>
              <a:t>n]</a:t>
            </a:r>
            <a:r>
              <a:rPr lang="zh-CN" altLang="en-US" sz="1600" dirty="0">
                <a:solidFill>
                  <a:schemeClr val="bg2"/>
                </a:solidFill>
              </a:rPr>
              <a:t>：</a:t>
            </a:r>
            <a:r>
              <a:rPr lang="en-US" altLang="zh-CN" sz="1600" dirty="0">
                <a:solidFill>
                  <a:schemeClr val="bg2"/>
                </a:solidFill>
              </a:rPr>
              <a:t>[ ]</a:t>
            </a:r>
            <a:r>
              <a:rPr lang="zh-CN" altLang="en-US" sz="1600" dirty="0">
                <a:solidFill>
                  <a:schemeClr val="bg2"/>
                </a:solidFill>
              </a:rPr>
              <a:t>括号内多个选项使用“</a:t>
            </a:r>
            <a:r>
              <a:rPr lang="en-US" altLang="zh-CN" sz="1600" dirty="0">
                <a:solidFill>
                  <a:schemeClr val="bg2"/>
                </a:solidFill>
              </a:rPr>
              <a:t>/”</a:t>
            </a:r>
            <a:r>
              <a:rPr lang="zh-CN" altLang="en-US" sz="1600" dirty="0">
                <a:solidFill>
                  <a:schemeClr val="bg2"/>
                </a:solidFill>
              </a:rPr>
              <a:t>符号分割，表示应从该部分内容的</a:t>
            </a:r>
            <a:r>
              <a:rPr lang="en-US" altLang="zh-CN" sz="1600" dirty="0">
                <a:solidFill>
                  <a:schemeClr val="bg2"/>
                </a:solidFill>
              </a:rPr>
              <a:t>n</a:t>
            </a:r>
            <a:r>
              <a:rPr lang="zh-CN" altLang="en-US" sz="1600" dirty="0">
                <a:solidFill>
                  <a:schemeClr val="bg2"/>
                </a:solidFill>
              </a:rPr>
              <a:t>个选项中选择一个；</a:t>
            </a:r>
          </a:p>
          <a:p>
            <a:pPr marL="285750" indent="-285750">
              <a:lnSpc>
                <a:spcPct val="150000"/>
              </a:lnSpc>
              <a:buFont typeface="Wingdings" panose="05000000000000000000" pitchFamily="2" charset="2"/>
              <a:buChar char="l"/>
            </a:pPr>
            <a:r>
              <a:rPr lang="en-US" altLang="zh-CN" sz="1600" dirty="0">
                <a:solidFill>
                  <a:schemeClr val="bg2"/>
                </a:solidFill>
              </a:rPr>
              <a:t>________</a:t>
            </a:r>
            <a:r>
              <a:rPr lang="zh-CN" altLang="en-US" sz="1600" dirty="0">
                <a:solidFill>
                  <a:schemeClr val="bg2"/>
                </a:solidFill>
              </a:rPr>
              <a:t>：下划线表示此处需要用户根据上下文自行填写内容。下划线上有</a:t>
            </a:r>
            <a:r>
              <a:rPr lang="en-US" altLang="zh-CN" sz="1600" dirty="0">
                <a:solidFill>
                  <a:schemeClr val="bg2"/>
                </a:solidFill>
              </a:rPr>
              <a:t>( )</a:t>
            </a:r>
            <a:r>
              <a:rPr lang="zh-CN" altLang="en-US" sz="1600" dirty="0">
                <a:solidFill>
                  <a:schemeClr val="bg2"/>
                </a:solidFill>
              </a:rPr>
              <a:t>括号的，括号内的文字是对需要填写内容的说明</a:t>
            </a:r>
            <a:r>
              <a:rPr lang="zh-CN" altLang="en-US" sz="1600" dirty="0" smtClean="0">
                <a:solidFill>
                  <a:schemeClr val="bg2"/>
                </a:solidFill>
              </a:rPr>
              <a:t>。</a:t>
            </a:r>
            <a:r>
              <a:rPr lang="en-US" altLang="zh-CN" sz="1600" dirty="0">
                <a:solidFill>
                  <a:schemeClr val="bg2"/>
                </a:solidFill>
                <a:latin typeface="微软雅黑" panose="020B0503020204020204" pitchFamily="34" charset="-122"/>
                <a:ea typeface="微软雅黑" panose="020B0503020204020204" pitchFamily="34" charset="-122"/>
              </a:rPr>
              <a:t>	</a:t>
            </a:r>
          </a:p>
          <a:p>
            <a:pPr eaLnBrk="1" hangingPunct="1"/>
            <a:endParaRPr lang="zh-CN" altLang="en-US" sz="1600" dirty="0">
              <a:solidFill>
                <a:schemeClr val="bg2">
                  <a:lumMod val="95000"/>
                  <a:lumOff val="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4047351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圆角矩形 7"/>
          <p:cNvSpPr/>
          <p:nvPr/>
        </p:nvSpPr>
        <p:spPr>
          <a:xfrm>
            <a:off x="5381468" y="1409074"/>
            <a:ext cx="3537679" cy="4900245"/>
          </a:xfrm>
          <a:prstGeom prst="roundRect">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212727" y="1409075"/>
            <a:ext cx="5018840" cy="4900244"/>
          </a:xfrm>
          <a:prstGeom prst="roundRect">
            <a:avLst/>
          </a:prstGeom>
          <a:noFill/>
          <a:ln>
            <a:solidFill>
              <a:srgbClr val="ACD9E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p:nvPr>
        </p:nvSpPr>
        <p:spPr/>
        <p:txBody>
          <a:bodyPr/>
          <a:lstStyle/>
          <a:p>
            <a:r>
              <a:rPr lang="zh-CN" altLang="en-US" dirty="0" smtClean="0"/>
              <a:t>合同模版的主要内容</a:t>
            </a:r>
            <a:endParaRPr lang="zh-CN" altLang="en-US" dirty="0"/>
          </a:p>
        </p:txBody>
      </p:sp>
      <p:sp>
        <p:nvSpPr>
          <p:cNvPr id="3" name="内容占位符 2"/>
          <p:cNvSpPr>
            <a:spLocks noGrp="1"/>
          </p:cNvSpPr>
          <p:nvPr>
            <p:ph idx="1"/>
          </p:nvPr>
        </p:nvSpPr>
        <p:spPr>
          <a:xfrm>
            <a:off x="390626" y="2093042"/>
            <a:ext cx="3095469" cy="3657690"/>
          </a:xfrm>
        </p:spPr>
        <p:txBody>
          <a:bodyPr/>
          <a:lstStyle/>
          <a:p>
            <a:pPr>
              <a:lnSpc>
                <a:spcPct val="150000"/>
              </a:lnSpc>
            </a:pPr>
            <a:r>
              <a:rPr lang="zh-CN" altLang="en-US" sz="2000" dirty="0" smtClean="0">
                <a:solidFill>
                  <a:schemeClr val="bg2"/>
                </a:solidFill>
              </a:rPr>
              <a:t>工作范围</a:t>
            </a:r>
            <a:endParaRPr lang="en-US" altLang="zh-CN" sz="2000" dirty="0" smtClean="0">
              <a:solidFill>
                <a:schemeClr val="bg2"/>
              </a:solidFill>
            </a:endParaRPr>
          </a:p>
          <a:p>
            <a:pPr>
              <a:lnSpc>
                <a:spcPct val="150000"/>
              </a:lnSpc>
            </a:pPr>
            <a:r>
              <a:rPr lang="zh-CN" altLang="en-US" sz="2000" dirty="0" smtClean="0">
                <a:solidFill>
                  <a:schemeClr val="bg2"/>
                </a:solidFill>
              </a:rPr>
              <a:t>服务内容</a:t>
            </a:r>
            <a:endParaRPr lang="en-US" altLang="zh-CN" sz="2000" dirty="0" smtClean="0">
              <a:solidFill>
                <a:schemeClr val="bg2"/>
              </a:solidFill>
            </a:endParaRPr>
          </a:p>
          <a:p>
            <a:pPr>
              <a:lnSpc>
                <a:spcPct val="150000"/>
              </a:lnSpc>
            </a:pPr>
            <a:r>
              <a:rPr lang="zh-CN" altLang="en-US" sz="2000" dirty="0" smtClean="0">
                <a:solidFill>
                  <a:schemeClr val="bg2"/>
                </a:solidFill>
              </a:rPr>
              <a:t>服务水平</a:t>
            </a:r>
            <a:endParaRPr lang="en-US" altLang="zh-CN" sz="2000" dirty="0" smtClean="0">
              <a:solidFill>
                <a:schemeClr val="bg2"/>
              </a:solidFill>
            </a:endParaRPr>
          </a:p>
          <a:p>
            <a:pPr>
              <a:lnSpc>
                <a:spcPct val="150000"/>
              </a:lnSpc>
            </a:pPr>
            <a:r>
              <a:rPr lang="zh-CN" altLang="en-US" sz="2000" dirty="0" smtClean="0">
                <a:solidFill>
                  <a:schemeClr val="bg2"/>
                </a:solidFill>
              </a:rPr>
              <a:t>交付成果</a:t>
            </a:r>
            <a:endParaRPr lang="en-US" altLang="zh-CN" sz="2000" dirty="0" smtClean="0">
              <a:solidFill>
                <a:schemeClr val="bg2"/>
              </a:solidFill>
            </a:endParaRPr>
          </a:p>
          <a:p>
            <a:pPr>
              <a:lnSpc>
                <a:spcPct val="150000"/>
              </a:lnSpc>
            </a:pPr>
            <a:r>
              <a:rPr lang="zh-CN" altLang="en-US" sz="2000" dirty="0" smtClean="0">
                <a:solidFill>
                  <a:schemeClr val="bg2"/>
                </a:solidFill>
              </a:rPr>
              <a:t>合同金额与支付方式</a:t>
            </a:r>
            <a:endParaRPr lang="en-US" altLang="zh-CN" sz="2000" dirty="0" smtClean="0">
              <a:solidFill>
                <a:schemeClr val="bg2"/>
              </a:solidFill>
            </a:endParaRPr>
          </a:p>
          <a:p>
            <a:pPr>
              <a:lnSpc>
                <a:spcPct val="150000"/>
              </a:lnSpc>
            </a:pPr>
            <a:r>
              <a:rPr lang="zh-CN" altLang="en-US" sz="2000" dirty="0" smtClean="0">
                <a:solidFill>
                  <a:schemeClr val="bg2"/>
                </a:solidFill>
              </a:rPr>
              <a:t>权利与义务</a:t>
            </a:r>
            <a:endParaRPr lang="en-US" altLang="zh-CN" sz="2000" dirty="0" smtClean="0">
              <a:solidFill>
                <a:schemeClr val="bg2"/>
              </a:solidFill>
            </a:endParaRPr>
          </a:p>
          <a:p>
            <a:pPr>
              <a:lnSpc>
                <a:spcPct val="150000"/>
              </a:lnSpc>
            </a:pPr>
            <a:r>
              <a:rPr lang="zh-CN" altLang="en-US" sz="2000" dirty="0" smtClean="0">
                <a:solidFill>
                  <a:schemeClr val="bg2"/>
                </a:solidFill>
              </a:rPr>
              <a:t>安全</a:t>
            </a:r>
            <a:endParaRPr lang="en-US" altLang="zh-CN" sz="2000" dirty="0" smtClean="0">
              <a:solidFill>
                <a:schemeClr val="bg2"/>
              </a:solidFill>
            </a:endParaRPr>
          </a:p>
          <a:p>
            <a:pPr>
              <a:lnSpc>
                <a:spcPct val="150000"/>
              </a:lnSpc>
            </a:pPr>
            <a:endParaRPr lang="en-US" altLang="zh-CN" sz="2000" dirty="0" smtClean="0">
              <a:solidFill>
                <a:schemeClr val="bg2"/>
              </a:solidFill>
            </a:endParaRPr>
          </a:p>
          <a:p>
            <a:pPr>
              <a:lnSpc>
                <a:spcPct val="150000"/>
              </a:lnSpc>
            </a:pPr>
            <a:endParaRPr lang="zh-CN" altLang="en-US" sz="2000" dirty="0">
              <a:solidFill>
                <a:schemeClr val="bg2"/>
              </a:solidFill>
            </a:endParaRPr>
          </a:p>
        </p:txBody>
      </p:sp>
      <p:sp>
        <p:nvSpPr>
          <p:cNvPr id="4" name="灯片编号占位符 3"/>
          <p:cNvSpPr>
            <a:spLocks noGrp="1"/>
          </p:cNvSpPr>
          <p:nvPr>
            <p:ph type="sldNum" sz="quarter" idx="10"/>
          </p:nvPr>
        </p:nvSpPr>
        <p:spPr/>
        <p:txBody>
          <a:bodyPr/>
          <a:lstStyle/>
          <a:p>
            <a:fld id="{893DAFC5-C771-4BF2-B50A-DF53D4B0486B}" type="slidenum">
              <a:rPr lang="zh-CN" altLang="en-US" smtClean="0"/>
              <a:pPr/>
              <a:t>99</a:t>
            </a:fld>
            <a:endParaRPr lang="zh-CN" altLang="en-US" dirty="0"/>
          </a:p>
        </p:txBody>
      </p:sp>
      <p:sp>
        <p:nvSpPr>
          <p:cNvPr id="5" name="矩形 4"/>
          <p:cNvSpPr/>
          <p:nvPr/>
        </p:nvSpPr>
        <p:spPr>
          <a:xfrm>
            <a:off x="3154581" y="1996767"/>
            <a:ext cx="2390931"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128588" indent="-128588" fontAlgn="base">
              <a:lnSpc>
                <a:spcPct val="150000"/>
              </a:lnSpc>
              <a:spcBef>
                <a:spcPct val="0"/>
              </a:spcBef>
              <a:spcAft>
                <a:spcPct val="0"/>
              </a:spcAft>
              <a:buClr>
                <a:schemeClr val="accent2"/>
              </a:buClr>
              <a:buFont typeface="Wingdings" panose="05000000000000000000" pitchFamily="2" charset="2"/>
              <a:buChar char="§"/>
            </a:pPr>
            <a:r>
              <a:rPr lang="zh-CN" altLang="en-US" sz="2000" dirty="0" smtClean="0">
                <a:solidFill>
                  <a:schemeClr val="bg2">
                    <a:lumMod val="95000"/>
                    <a:lumOff val="5000"/>
                  </a:schemeClr>
                </a:solidFill>
                <a:latin typeface="微软雅黑" pitchFamily="34" charset="-122"/>
                <a:ea typeface="微软雅黑" pitchFamily="34" charset="-122"/>
              </a:rPr>
              <a:t>知识产权</a:t>
            </a:r>
            <a:endParaRPr lang="en-US" altLang="zh-CN" sz="2000" dirty="0" smtClean="0">
              <a:solidFill>
                <a:schemeClr val="bg2">
                  <a:lumMod val="95000"/>
                  <a:lumOff val="5000"/>
                </a:schemeClr>
              </a:solidFill>
              <a:latin typeface="微软雅黑" pitchFamily="34" charset="-122"/>
              <a:ea typeface="微软雅黑" pitchFamily="34" charset="-122"/>
            </a:endParaRPr>
          </a:p>
          <a:p>
            <a:pPr marL="128588" indent="-128588" fontAlgn="base">
              <a:lnSpc>
                <a:spcPct val="150000"/>
              </a:lnSpc>
              <a:spcBef>
                <a:spcPct val="0"/>
              </a:spcBef>
              <a:spcAft>
                <a:spcPct val="0"/>
              </a:spcAft>
              <a:buClr>
                <a:schemeClr val="accent2"/>
              </a:buClr>
              <a:buFont typeface="Wingdings" panose="05000000000000000000" pitchFamily="2" charset="2"/>
              <a:buChar char="§"/>
            </a:pPr>
            <a:r>
              <a:rPr lang="zh-CN" altLang="en-US" sz="2000" dirty="0" smtClean="0">
                <a:solidFill>
                  <a:schemeClr val="bg2">
                    <a:lumMod val="95000"/>
                    <a:lumOff val="5000"/>
                  </a:schemeClr>
                </a:solidFill>
                <a:latin typeface="微软雅黑" pitchFamily="34" charset="-122"/>
                <a:ea typeface="微软雅黑" pitchFamily="34" charset="-122"/>
              </a:rPr>
              <a:t>违约</a:t>
            </a:r>
            <a:r>
              <a:rPr lang="zh-CN" altLang="en-US" sz="2000" dirty="0">
                <a:solidFill>
                  <a:schemeClr val="bg2">
                    <a:lumMod val="95000"/>
                    <a:lumOff val="5000"/>
                  </a:schemeClr>
                </a:solidFill>
                <a:latin typeface="微软雅黑" pitchFamily="34" charset="-122"/>
                <a:ea typeface="微软雅黑" pitchFamily="34" charset="-122"/>
              </a:rPr>
              <a:t>责任</a:t>
            </a:r>
            <a:endParaRPr lang="en-US" altLang="zh-CN" sz="2000" dirty="0">
              <a:solidFill>
                <a:schemeClr val="bg2">
                  <a:lumMod val="95000"/>
                  <a:lumOff val="5000"/>
                </a:schemeClr>
              </a:solidFill>
              <a:latin typeface="微软雅黑" pitchFamily="34" charset="-122"/>
              <a:ea typeface="微软雅黑" pitchFamily="34" charset="-122"/>
            </a:endParaRPr>
          </a:p>
          <a:p>
            <a:pPr marL="128588" indent="-128588" fontAlgn="base">
              <a:lnSpc>
                <a:spcPct val="150000"/>
              </a:lnSpc>
              <a:spcBef>
                <a:spcPct val="0"/>
              </a:spcBef>
              <a:spcAft>
                <a:spcPct val="0"/>
              </a:spcAft>
              <a:buClr>
                <a:schemeClr val="accent2"/>
              </a:buClr>
              <a:buFont typeface="Wingdings" panose="05000000000000000000" pitchFamily="2" charset="2"/>
              <a:buChar char="§"/>
            </a:pPr>
            <a:r>
              <a:rPr lang="zh-CN" altLang="en-US" sz="2000" dirty="0">
                <a:solidFill>
                  <a:schemeClr val="bg2">
                    <a:lumMod val="95000"/>
                    <a:lumOff val="5000"/>
                  </a:schemeClr>
                </a:solidFill>
                <a:latin typeface="微软雅黑" pitchFamily="34" charset="-122"/>
                <a:ea typeface="微软雅黑" pitchFamily="34" charset="-122"/>
              </a:rPr>
              <a:t>不可抗力</a:t>
            </a:r>
            <a:endParaRPr lang="en-US" altLang="zh-CN" sz="2000" dirty="0">
              <a:solidFill>
                <a:schemeClr val="bg2">
                  <a:lumMod val="95000"/>
                  <a:lumOff val="5000"/>
                </a:schemeClr>
              </a:solidFill>
              <a:latin typeface="微软雅黑" pitchFamily="34" charset="-122"/>
              <a:ea typeface="微软雅黑" pitchFamily="34" charset="-122"/>
            </a:endParaRPr>
          </a:p>
          <a:p>
            <a:pPr marL="128588" indent="-128588" fontAlgn="base">
              <a:lnSpc>
                <a:spcPct val="150000"/>
              </a:lnSpc>
              <a:spcBef>
                <a:spcPct val="0"/>
              </a:spcBef>
              <a:spcAft>
                <a:spcPct val="0"/>
              </a:spcAft>
              <a:buClr>
                <a:schemeClr val="accent2"/>
              </a:buClr>
              <a:buFont typeface="Wingdings" panose="05000000000000000000" pitchFamily="2" charset="2"/>
              <a:buChar char="§"/>
            </a:pPr>
            <a:r>
              <a:rPr lang="zh-CN" altLang="en-US" sz="2000" dirty="0">
                <a:solidFill>
                  <a:schemeClr val="bg2">
                    <a:lumMod val="95000"/>
                    <a:lumOff val="5000"/>
                  </a:schemeClr>
                </a:solidFill>
                <a:latin typeface="微软雅黑" pitchFamily="34" charset="-122"/>
                <a:ea typeface="微软雅黑" pitchFamily="34" charset="-122"/>
              </a:rPr>
              <a:t>通知与送达</a:t>
            </a:r>
            <a:endParaRPr lang="en-US" altLang="zh-CN" sz="2000" dirty="0">
              <a:solidFill>
                <a:schemeClr val="bg2">
                  <a:lumMod val="95000"/>
                  <a:lumOff val="5000"/>
                </a:schemeClr>
              </a:solidFill>
              <a:latin typeface="微软雅黑" pitchFamily="34" charset="-122"/>
              <a:ea typeface="微软雅黑" pitchFamily="34" charset="-122"/>
            </a:endParaRPr>
          </a:p>
          <a:p>
            <a:pPr marL="128588" indent="-128588" fontAlgn="base">
              <a:lnSpc>
                <a:spcPct val="150000"/>
              </a:lnSpc>
              <a:spcBef>
                <a:spcPct val="0"/>
              </a:spcBef>
              <a:spcAft>
                <a:spcPct val="0"/>
              </a:spcAft>
              <a:buClr>
                <a:schemeClr val="accent2"/>
              </a:buClr>
              <a:buFont typeface="Wingdings" panose="05000000000000000000" pitchFamily="2" charset="2"/>
              <a:buChar char="§"/>
            </a:pPr>
            <a:r>
              <a:rPr lang="zh-CN" altLang="en-US" sz="2000" dirty="0">
                <a:solidFill>
                  <a:schemeClr val="bg2">
                    <a:lumMod val="95000"/>
                    <a:lumOff val="5000"/>
                  </a:schemeClr>
                </a:solidFill>
                <a:latin typeface="微软雅黑" pitchFamily="34" charset="-122"/>
                <a:ea typeface="微软雅黑" pitchFamily="34" charset="-122"/>
              </a:rPr>
              <a:t>法律与争议解决</a:t>
            </a:r>
            <a:endParaRPr lang="en-US" altLang="zh-CN" sz="2000" dirty="0">
              <a:solidFill>
                <a:schemeClr val="bg2">
                  <a:lumMod val="95000"/>
                  <a:lumOff val="5000"/>
                </a:schemeClr>
              </a:solidFill>
              <a:latin typeface="微软雅黑" pitchFamily="34" charset="-122"/>
              <a:ea typeface="微软雅黑" pitchFamily="34" charset="-122"/>
            </a:endParaRPr>
          </a:p>
          <a:p>
            <a:pPr marL="128588" indent="-128588" fontAlgn="base">
              <a:lnSpc>
                <a:spcPct val="150000"/>
              </a:lnSpc>
              <a:spcBef>
                <a:spcPct val="0"/>
              </a:spcBef>
              <a:spcAft>
                <a:spcPct val="0"/>
              </a:spcAft>
              <a:buClr>
                <a:schemeClr val="accent2"/>
              </a:buClr>
              <a:buFont typeface="Wingdings" panose="05000000000000000000" pitchFamily="2" charset="2"/>
              <a:buChar char="§"/>
            </a:pPr>
            <a:r>
              <a:rPr lang="zh-CN" altLang="en-US" sz="2000" dirty="0">
                <a:solidFill>
                  <a:schemeClr val="bg2">
                    <a:lumMod val="95000"/>
                    <a:lumOff val="5000"/>
                  </a:schemeClr>
                </a:solidFill>
                <a:latin typeface="微软雅黑" pitchFamily="34" charset="-122"/>
                <a:ea typeface="微软雅黑" pitchFamily="34" charset="-122"/>
              </a:rPr>
              <a:t>其他</a:t>
            </a:r>
            <a:r>
              <a:rPr lang="zh-CN" altLang="en-US" sz="2000" dirty="0" smtClean="0">
                <a:solidFill>
                  <a:schemeClr val="bg2">
                    <a:lumMod val="95000"/>
                    <a:lumOff val="5000"/>
                  </a:schemeClr>
                </a:solidFill>
                <a:latin typeface="微软雅黑" pitchFamily="34" charset="-122"/>
                <a:ea typeface="微软雅黑" pitchFamily="34" charset="-122"/>
              </a:rPr>
              <a:t>事项</a:t>
            </a:r>
            <a:endParaRPr lang="en-US" altLang="zh-CN" sz="2000" dirty="0" smtClean="0">
              <a:solidFill>
                <a:schemeClr val="bg2">
                  <a:lumMod val="95000"/>
                  <a:lumOff val="5000"/>
                </a:schemeClr>
              </a:solidFill>
              <a:latin typeface="微软雅黑" pitchFamily="34" charset="-122"/>
              <a:ea typeface="微软雅黑" pitchFamily="34" charset="-122"/>
            </a:endParaRPr>
          </a:p>
          <a:p>
            <a:pPr marL="128588" indent="-128588" fontAlgn="base">
              <a:lnSpc>
                <a:spcPct val="150000"/>
              </a:lnSpc>
              <a:spcBef>
                <a:spcPct val="0"/>
              </a:spcBef>
              <a:spcAft>
                <a:spcPct val="0"/>
              </a:spcAft>
              <a:buClr>
                <a:schemeClr val="accent2"/>
              </a:buClr>
              <a:buFont typeface="Wingdings" panose="05000000000000000000" pitchFamily="2" charset="2"/>
              <a:buChar char="§"/>
            </a:pPr>
            <a:r>
              <a:rPr lang="zh-CN" altLang="en-US" sz="2000" dirty="0" smtClean="0">
                <a:solidFill>
                  <a:schemeClr val="bg2">
                    <a:lumMod val="95000"/>
                    <a:lumOff val="5000"/>
                  </a:schemeClr>
                </a:solidFill>
                <a:latin typeface="微软雅黑" pitchFamily="34" charset="-122"/>
                <a:ea typeface="微软雅黑" pitchFamily="34" charset="-122"/>
              </a:rPr>
              <a:t>合同附件</a:t>
            </a:r>
            <a:endParaRPr lang="en-US" altLang="zh-CN" sz="2000" dirty="0">
              <a:solidFill>
                <a:schemeClr val="bg2">
                  <a:lumMod val="95000"/>
                  <a:lumOff val="5000"/>
                </a:schemeClr>
              </a:solidFill>
              <a:latin typeface="微软雅黑" pitchFamily="34" charset="-122"/>
              <a:ea typeface="微软雅黑" pitchFamily="34" charset="-122"/>
            </a:endParaRPr>
          </a:p>
        </p:txBody>
      </p:sp>
      <p:sp>
        <p:nvSpPr>
          <p:cNvPr id="6" name="矩形 5"/>
          <p:cNvSpPr/>
          <p:nvPr/>
        </p:nvSpPr>
        <p:spPr>
          <a:xfrm>
            <a:off x="5381468" y="2093042"/>
            <a:ext cx="3537679" cy="2640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服务水平协议</a:t>
            </a:r>
            <a:endParaRPr lang="en-US" altLang="zh-CN" sz="2000" dirty="0" smtClean="0">
              <a:solidFill>
                <a:schemeClr val="bg2">
                  <a:lumMod val="95000"/>
                  <a:lumOff val="5000"/>
                </a:schemeClr>
              </a:solidFill>
              <a:latin typeface="微软雅黑" pitchFamily="34" charset="-122"/>
              <a:ea typeface="微软雅黑" pitchFamily="34" charset="-122"/>
            </a:endParaRPr>
          </a:p>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信息保密协议</a:t>
            </a:r>
            <a:endParaRPr lang="en-US" altLang="zh-CN" sz="2000" dirty="0" smtClean="0">
              <a:solidFill>
                <a:schemeClr val="bg2">
                  <a:lumMod val="95000"/>
                  <a:lumOff val="5000"/>
                </a:schemeClr>
              </a:solidFill>
              <a:latin typeface="微软雅黑" pitchFamily="34" charset="-122"/>
              <a:ea typeface="微软雅黑" pitchFamily="34" charset="-122"/>
            </a:endParaRPr>
          </a:p>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接触甲方数据人员名单</a:t>
            </a:r>
            <a:endParaRPr lang="en-US" altLang="zh-CN" sz="2000" dirty="0" smtClean="0">
              <a:solidFill>
                <a:schemeClr val="bg2">
                  <a:lumMod val="95000"/>
                  <a:lumOff val="5000"/>
                </a:schemeClr>
              </a:solidFill>
              <a:latin typeface="微软雅黑" pitchFamily="34" charset="-122"/>
              <a:ea typeface="微软雅黑" pitchFamily="34" charset="-122"/>
            </a:endParaRPr>
          </a:p>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应急响应计划</a:t>
            </a:r>
            <a:endParaRPr lang="en-US" altLang="zh-CN" sz="2000" dirty="0" smtClean="0">
              <a:solidFill>
                <a:schemeClr val="bg2">
                  <a:lumMod val="95000"/>
                  <a:lumOff val="5000"/>
                </a:schemeClr>
              </a:solidFill>
              <a:latin typeface="微软雅黑" pitchFamily="34" charset="-122"/>
              <a:ea typeface="微软雅黑" pitchFamily="34" charset="-122"/>
            </a:endParaRPr>
          </a:p>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灾难恢复计划</a:t>
            </a:r>
            <a:endParaRPr lang="en-US" altLang="zh-CN" sz="2000" dirty="0" smtClean="0">
              <a:solidFill>
                <a:schemeClr val="bg2">
                  <a:lumMod val="95000"/>
                  <a:lumOff val="5000"/>
                </a:schemeClr>
              </a:solidFill>
              <a:latin typeface="微软雅黑" pitchFamily="34" charset="-122"/>
              <a:ea typeface="微软雅黑" pitchFamily="34" charset="-122"/>
            </a:endParaRPr>
          </a:p>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云计算服务部署方案</a:t>
            </a:r>
            <a:endParaRPr lang="en-US" altLang="zh-CN" sz="2000" dirty="0" smtClean="0">
              <a:solidFill>
                <a:schemeClr val="bg2">
                  <a:lumMod val="95000"/>
                  <a:lumOff val="5000"/>
                </a:schemeClr>
              </a:solidFill>
              <a:latin typeface="微软雅黑" pitchFamily="34" charset="-122"/>
              <a:ea typeface="微软雅黑" pitchFamily="34" charset="-122"/>
            </a:endParaRPr>
          </a:p>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运行监管计划</a:t>
            </a:r>
            <a:endParaRPr lang="en-US" altLang="zh-CN" sz="2000" dirty="0" smtClean="0">
              <a:solidFill>
                <a:schemeClr val="bg2">
                  <a:lumMod val="95000"/>
                  <a:lumOff val="5000"/>
                </a:schemeClr>
              </a:solidFill>
              <a:latin typeface="微软雅黑" pitchFamily="34" charset="-122"/>
              <a:ea typeface="微软雅黑" pitchFamily="34" charset="-122"/>
            </a:endParaRPr>
          </a:p>
          <a:p>
            <a:pPr marL="800100" lvl="1" indent="-342900" fontAlgn="base">
              <a:lnSpc>
                <a:spcPct val="150000"/>
              </a:lnSpc>
              <a:spcBef>
                <a:spcPct val="0"/>
              </a:spcBef>
              <a:spcAft>
                <a:spcPct val="0"/>
              </a:spcAft>
              <a:buClr>
                <a:schemeClr val="accent2"/>
              </a:buClr>
              <a:buFont typeface="Wingdings" panose="05000000000000000000" pitchFamily="2" charset="2"/>
              <a:buChar char="ü"/>
            </a:pPr>
            <a:r>
              <a:rPr lang="zh-CN" altLang="en-US" sz="2000" dirty="0" smtClean="0">
                <a:solidFill>
                  <a:schemeClr val="bg2">
                    <a:lumMod val="95000"/>
                    <a:lumOff val="5000"/>
                  </a:schemeClr>
                </a:solidFill>
                <a:latin typeface="微软雅黑" pitchFamily="34" charset="-122"/>
                <a:ea typeface="微软雅黑" pitchFamily="34" charset="-122"/>
              </a:rPr>
              <a:t>退出服务方案</a:t>
            </a:r>
            <a:endParaRPr lang="en-US" altLang="zh-CN" sz="2000" dirty="0">
              <a:solidFill>
                <a:schemeClr val="bg2">
                  <a:lumMod val="95000"/>
                  <a:lumOff val="5000"/>
                </a:schemeClr>
              </a:solidFill>
              <a:latin typeface="微软雅黑" pitchFamily="34" charset="-122"/>
              <a:ea typeface="微软雅黑" pitchFamily="34" charset="-122"/>
            </a:endParaRPr>
          </a:p>
        </p:txBody>
      </p:sp>
      <p:sp>
        <p:nvSpPr>
          <p:cNvPr id="9" name="矩形 8"/>
          <p:cNvSpPr/>
          <p:nvPr/>
        </p:nvSpPr>
        <p:spPr>
          <a:xfrm>
            <a:off x="1232016" y="1497143"/>
            <a:ext cx="2236510" cy="553998"/>
          </a:xfrm>
          <a:prstGeom prst="rect">
            <a:avLst/>
          </a:prstGeom>
        </p:spPr>
        <p:txBody>
          <a:bodyPr wrap="none">
            <a:spAutoFit/>
          </a:bodyPr>
          <a:lstStyle/>
          <a:p>
            <a:pPr fontAlgn="base">
              <a:lnSpc>
                <a:spcPct val="150000"/>
              </a:lnSpc>
              <a:spcBef>
                <a:spcPct val="0"/>
              </a:spcBef>
              <a:spcAft>
                <a:spcPct val="0"/>
              </a:spcAft>
              <a:buClr>
                <a:schemeClr val="accent2"/>
              </a:buClr>
            </a:pPr>
            <a:r>
              <a:rPr lang="zh-CN" altLang="en-US" sz="2000" b="1" dirty="0" smtClean="0">
                <a:solidFill>
                  <a:schemeClr val="bg2">
                    <a:lumMod val="95000"/>
                    <a:lumOff val="5000"/>
                  </a:schemeClr>
                </a:solidFill>
                <a:latin typeface="微软雅黑" pitchFamily="34" charset="-122"/>
                <a:ea typeface="微软雅黑" pitchFamily="34" charset="-122"/>
              </a:rPr>
              <a:t>合同模版目录结构</a:t>
            </a:r>
            <a:endParaRPr lang="en-US" altLang="zh-CN" sz="2000" b="1" dirty="0">
              <a:solidFill>
                <a:schemeClr val="bg2">
                  <a:lumMod val="95000"/>
                  <a:lumOff val="5000"/>
                </a:schemeClr>
              </a:solidFill>
              <a:latin typeface="微软雅黑" pitchFamily="34" charset="-122"/>
              <a:ea typeface="微软雅黑" pitchFamily="34" charset="-122"/>
            </a:endParaRPr>
          </a:p>
        </p:txBody>
      </p:sp>
      <p:sp>
        <p:nvSpPr>
          <p:cNvPr id="10" name="矩形 9"/>
          <p:cNvSpPr/>
          <p:nvPr/>
        </p:nvSpPr>
        <p:spPr>
          <a:xfrm>
            <a:off x="6173911" y="1497143"/>
            <a:ext cx="1723550" cy="499624"/>
          </a:xfrm>
          <a:prstGeom prst="rect">
            <a:avLst/>
          </a:prstGeom>
        </p:spPr>
        <p:txBody>
          <a:bodyPr wrap="none">
            <a:spAutoFit/>
          </a:bodyPr>
          <a:lstStyle/>
          <a:p>
            <a:pPr algn="ctr" fontAlgn="base">
              <a:lnSpc>
                <a:spcPct val="150000"/>
              </a:lnSpc>
              <a:spcBef>
                <a:spcPct val="0"/>
              </a:spcBef>
              <a:spcAft>
                <a:spcPct val="0"/>
              </a:spcAft>
              <a:buClr>
                <a:schemeClr val="accent2"/>
              </a:buClr>
            </a:pPr>
            <a:r>
              <a:rPr lang="zh-CN" altLang="en-US" sz="2000" b="1" dirty="0">
                <a:solidFill>
                  <a:schemeClr val="bg2">
                    <a:lumMod val="95000"/>
                    <a:lumOff val="5000"/>
                  </a:schemeClr>
                </a:solidFill>
                <a:latin typeface="微软雅黑" pitchFamily="34" charset="-122"/>
                <a:ea typeface="微软雅黑" pitchFamily="34" charset="-122"/>
              </a:rPr>
              <a:t>合同附件清单</a:t>
            </a:r>
            <a:endParaRPr lang="en-US" altLang="zh-CN" sz="2000" b="1" dirty="0">
              <a:solidFill>
                <a:schemeClr val="bg2">
                  <a:lumMod val="95000"/>
                  <a:lumOff val="5000"/>
                </a:schemeClr>
              </a:solidFill>
              <a:latin typeface="微软雅黑" pitchFamily="34" charset="-122"/>
              <a:ea typeface="微软雅黑" pitchFamily="34" charset="-122"/>
            </a:endParaRPr>
          </a:p>
        </p:txBody>
      </p:sp>
      <p:sp>
        <p:nvSpPr>
          <p:cNvPr id="11" name="文本框 10"/>
          <p:cNvSpPr txBox="1"/>
          <p:nvPr/>
        </p:nvSpPr>
        <p:spPr>
          <a:xfrm>
            <a:off x="1839100" y="5792633"/>
            <a:ext cx="1595309" cy="369332"/>
          </a:xfrm>
          <a:prstGeom prst="rect">
            <a:avLst/>
          </a:prstGeom>
          <a:noFill/>
        </p:spPr>
        <p:txBody>
          <a:bodyPr wrap="none" rtlCol="0">
            <a:spAutoFit/>
          </a:bodyPr>
          <a:lstStyle/>
          <a:p>
            <a:r>
              <a:rPr lang="en-US" altLang="zh-CN" dirty="0" smtClean="0">
                <a:solidFill>
                  <a:srgbClr val="FF0000"/>
                </a:solidFill>
              </a:rPr>
              <a:t>14</a:t>
            </a:r>
            <a:r>
              <a:rPr lang="zh-CN" altLang="en-US" dirty="0" smtClean="0">
                <a:solidFill>
                  <a:srgbClr val="FF0000"/>
                </a:solidFill>
              </a:rPr>
              <a:t>方面的内容</a:t>
            </a:r>
            <a:endParaRPr lang="zh-CN" altLang="en-US" dirty="0">
              <a:solidFill>
                <a:srgbClr val="FF0000"/>
              </a:solidFill>
            </a:endParaRPr>
          </a:p>
        </p:txBody>
      </p:sp>
      <p:sp>
        <p:nvSpPr>
          <p:cNvPr id="12" name="文本框 11"/>
          <p:cNvSpPr txBox="1"/>
          <p:nvPr/>
        </p:nvSpPr>
        <p:spPr>
          <a:xfrm>
            <a:off x="6647605" y="5803459"/>
            <a:ext cx="1005403" cy="369332"/>
          </a:xfrm>
          <a:prstGeom prst="rect">
            <a:avLst/>
          </a:prstGeom>
          <a:noFill/>
        </p:spPr>
        <p:txBody>
          <a:bodyPr wrap="none" rtlCol="0">
            <a:spAutoFit/>
          </a:bodyPr>
          <a:lstStyle/>
          <a:p>
            <a:r>
              <a:rPr lang="en-US" altLang="zh-CN" dirty="0" smtClean="0">
                <a:solidFill>
                  <a:srgbClr val="FF0000"/>
                </a:solidFill>
              </a:rPr>
              <a:t>8</a:t>
            </a:r>
            <a:r>
              <a:rPr lang="zh-CN" altLang="en-US" dirty="0" smtClean="0">
                <a:solidFill>
                  <a:srgbClr val="FF0000"/>
                </a:solidFill>
              </a:rPr>
              <a:t>个附件</a:t>
            </a:r>
            <a:endParaRPr lang="zh-CN" altLang="en-US" dirty="0">
              <a:solidFill>
                <a:srgbClr val="FF0000"/>
              </a:solidFill>
            </a:endParaRPr>
          </a:p>
        </p:txBody>
      </p:sp>
    </p:spTree>
    <p:extLst>
      <p:ext uri="{BB962C8B-B14F-4D97-AF65-F5344CB8AC3E}">
        <p14:creationId xmlns:p14="http://schemas.microsoft.com/office/powerpoint/2010/main" val="2624549486"/>
      </p:ext>
    </p:extLst>
  </p:cSld>
  <p:clrMapOvr>
    <a:masterClrMapping/>
  </p:clrMapOvr>
  <p:timing>
    <p:tnLst>
      <p:par>
        <p:cTn id="1" dur="indefinite" restart="never" nodeType="tmRoot"/>
      </p:par>
    </p:tnLst>
  </p:timing>
</p:sld>
</file>

<file path=ppt/theme/theme1.xml><?xml version="1.0" encoding="utf-8"?>
<a:theme xmlns:a="http://schemas.openxmlformats.org/drawingml/2006/main" name="ntci2012">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经典">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BM Presentations 1">
        <a:dk1>
          <a:srgbClr val="CCCCFF"/>
        </a:dk1>
        <a:lt1>
          <a:srgbClr val="FFFFFF"/>
        </a:lt1>
        <a:dk2>
          <a:srgbClr val="000000"/>
        </a:dk2>
        <a:lt2>
          <a:srgbClr val="808080"/>
        </a:lt2>
        <a:accent1>
          <a:srgbClr val="7889FB"/>
        </a:accent1>
        <a:accent2>
          <a:srgbClr val="2DB6B3"/>
        </a:accent2>
        <a:accent3>
          <a:srgbClr val="AAAAAA"/>
        </a:accent3>
        <a:accent4>
          <a:srgbClr val="DADADA"/>
        </a:accent4>
        <a:accent5>
          <a:srgbClr val="BEC4FD"/>
        </a:accent5>
        <a:accent6>
          <a:srgbClr val="28A5A2"/>
        </a:accent6>
        <a:hlink>
          <a:srgbClr val="C0C0C0"/>
        </a:hlink>
        <a:folHlink>
          <a:srgbClr val="D18213"/>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ntci2012</Template>
  <TotalTime>11308</TotalTime>
  <Words>15685</Words>
  <Application>Microsoft Office PowerPoint</Application>
  <PresentationFormat>全屏显示(4:3)</PresentationFormat>
  <Paragraphs>1273</Paragraphs>
  <Slides>121</Slides>
  <Notes>70</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121</vt:i4>
      </vt:variant>
    </vt:vector>
  </HeadingPairs>
  <TitlesOfParts>
    <vt:vector size="137" baseType="lpstr">
      <vt:lpstr>AR PL UKai TW</vt:lpstr>
      <vt:lpstr>標楷體</vt:lpstr>
      <vt:lpstr>黑体</vt:lpstr>
      <vt:lpstr>华文宋体</vt:lpstr>
      <vt:lpstr>楷体</vt:lpstr>
      <vt:lpstr>楷体_GB2312</vt:lpstr>
      <vt:lpstr>宋体</vt:lpstr>
      <vt:lpstr>微软雅黑</vt:lpstr>
      <vt:lpstr>Algerian</vt:lpstr>
      <vt:lpstr>Arial</vt:lpstr>
      <vt:lpstr>Arial Black</vt:lpstr>
      <vt:lpstr>Calibri</vt:lpstr>
      <vt:lpstr>Times New Roman</vt:lpstr>
      <vt:lpstr>Wingdings</vt:lpstr>
      <vt:lpstr>ntci2012</vt:lpstr>
      <vt:lpstr>Visio</vt:lpstr>
      <vt:lpstr>《云计算服务安全指南》解读</vt:lpstr>
      <vt:lpstr>主要内容</vt:lpstr>
      <vt:lpstr>一个愿景</vt:lpstr>
      <vt:lpstr>PowerPoint 演示文稿</vt:lpstr>
      <vt:lpstr>PowerPoint 演示文稿</vt:lpstr>
      <vt:lpstr>什么是云计算？</vt:lpstr>
      <vt:lpstr>云计算的定义：（P6） </vt:lpstr>
      <vt:lpstr>PowerPoint 演示文稿</vt:lpstr>
      <vt:lpstr>云计算的主要特征</vt:lpstr>
      <vt:lpstr>云计算的主要特征</vt:lpstr>
      <vt:lpstr>云计算的主要特征</vt:lpstr>
      <vt:lpstr>云计算的主要特征</vt:lpstr>
      <vt:lpstr>云计算的主要特征</vt:lpstr>
      <vt:lpstr>PowerPoint 演示文稿</vt:lpstr>
      <vt:lpstr>私有云——两种方式</vt:lpstr>
      <vt:lpstr>私有云——两种方式</vt:lpstr>
      <vt:lpstr>社区云——两种方式</vt:lpstr>
      <vt:lpstr>社区云——两种方式</vt:lpstr>
      <vt:lpstr>公有云</vt:lpstr>
      <vt:lpstr>PowerPoint 演示文稿</vt:lpstr>
      <vt:lpstr>PowerPoint 演示文稿</vt:lpstr>
      <vt:lpstr>PowerPoint 演示文稿</vt:lpstr>
      <vt:lpstr>云计算的优势（P18）</vt:lpstr>
      <vt:lpstr>云计算的优势</vt:lpstr>
      <vt:lpstr>云计算的优势</vt:lpstr>
      <vt:lpstr>云计算的优势</vt:lpstr>
      <vt:lpstr>云计算的优势</vt:lpstr>
      <vt:lpstr>PowerPoint 演示文稿</vt:lpstr>
      <vt:lpstr>主要内容</vt:lpstr>
      <vt:lpstr>美国联邦政府——云计算动议FCCI</vt:lpstr>
      <vt:lpstr>OMB《改革联邦信息技术管理的25点实施规划》 </vt:lpstr>
      <vt:lpstr>联邦云计算战略</vt:lpstr>
      <vt:lpstr>联邦政府信息和信息系统安全风险管理流程</vt:lpstr>
      <vt:lpstr>政府范围的云计算风险管理项目——FedRAMP</vt:lpstr>
      <vt:lpstr>美国联邦政府云计算安全审查——FedRAMP</vt:lpstr>
      <vt:lpstr>FedRAMP中的角色及流程示意</vt:lpstr>
      <vt:lpstr>FedRAMP目前执行的情况</vt:lpstr>
      <vt:lpstr>FedRAMP目前执行的情况（续）</vt:lpstr>
      <vt:lpstr>主要内容</vt:lpstr>
      <vt:lpstr>《信息安全技术 云计算服务安全指南》</vt:lpstr>
      <vt:lpstr>背景介绍</vt:lpstr>
      <vt:lpstr>主要编制过程</vt:lpstr>
      <vt:lpstr>为标准配套的模版等材料</vt:lpstr>
      <vt:lpstr>标准的框架结构</vt:lpstr>
      <vt:lpstr>安全方面的积极影响（P22）</vt:lpstr>
      <vt:lpstr>云计算安全风险（P25）</vt:lpstr>
      <vt:lpstr>云计算安全风险</vt:lpstr>
      <vt:lpstr>云计算安全风险</vt:lpstr>
      <vt:lpstr>云计算安全风险</vt:lpstr>
      <vt:lpstr>云计算安全风险</vt:lpstr>
      <vt:lpstr>云计算安全风险</vt:lpstr>
      <vt:lpstr>云计算安全风险</vt:lpstr>
      <vt:lpstr>云计算安全风险</vt:lpstr>
      <vt:lpstr>云计算服务安全管理的主要角色及责任（P32）</vt:lpstr>
      <vt:lpstr>明确云计算服务的安全管理基本要求（P33）</vt:lpstr>
      <vt:lpstr>云计算服务的信息安全管理基本要求（P33）</vt:lpstr>
      <vt:lpstr>主要内容</vt:lpstr>
      <vt:lpstr>云计算服务生命周期（P35）</vt:lpstr>
      <vt:lpstr>                    规划准备阶段</vt:lpstr>
      <vt:lpstr>规划准备阶段（P38）</vt:lpstr>
      <vt:lpstr>评估效益（P39）</vt:lpstr>
      <vt:lpstr>分类政府信息（P41）</vt:lpstr>
      <vt:lpstr>敏感信息的概念（P42）</vt:lpstr>
      <vt:lpstr>敏感信息的范围（P43）</vt:lpstr>
      <vt:lpstr>公开信息（P45）</vt:lpstr>
      <vt:lpstr>敏感信息和公开信息定义</vt:lpstr>
      <vt:lpstr>分类政府业务（P47）</vt:lpstr>
      <vt:lpstr>一般业务</vt:lpstr>
      <vt:lpstr>重要业务</vt:lpstr>
      <vt:lpstr>关键业务</vt:lpstr>
      <vt:lpstr>确定采用云计算服务的优先顺序（P48）</vt:lpstr>
      <vt:lpstr>确定安全保护要求（P50）</vt:lpstr>
      <vt:lpstr>需求分析（P51）：确定功能、性能、安全指标</vt:lpstr>
      <vt:lpstr>考虑服务模式（6.7.2）</vt:lpstr>
      <vt:lpstr>考虑部署模式（6.7.3）</vt:lpstr>
      <vt:lpstr>考虑功能需求的稳定性和通用性（6.7.4）</vt:lpstr>
      <vt:lpstr>考虑资源的动态需求特点（6.7.5）</vt:lpstr>
      <vt:lpstr>考虑时延</vt:lpstr>
      <vt:lpstr>考虑业务持续性（6.7.7）</vt:lpstr>
      <vt:lpstr>考虑可移植性和互操作性（6.7.8）</vt:lpstr>
      <vt:lpstr>考虑数据存储位置（6.7.9）</vt:lpstr>
      <vt:lpstr>考虑监管能力（6.7.10）</vt:lpstr>
      <vt:lpstr>决策报告（P68）</vt:lpstr>
      <vt:lpstr>                 选择服务商及部署阶段</vt:lpstr>
      <vt:lpstr>选择服务商与部署</vt:lpstr>
      <vt:lpstr>云服务商安全能力要求（P71）</vt:lpstr>
      <vt:lpstr>云服务商安全能力要求（标准7.1）</vt:lpstr>
      <vt:lpstr>确定云服务商（P75）</vt:lpstr>
      <vt:lpstr>选择云服务商（标准7.2.1）</vt:lpstr>
      <vt:lpstr>选择云服务商（标准7.2.1）</vt:lpstr>
      <vt:lpstr>选择云服务商（标准7.2.1）</vt:lpstr>
      <vt:lpstr>选择云服务商（标准7.2.1）</vt:lpstr>
      <vt:lpstr>合同中的安全考虑（P80）</vt:lpstr>
      <vt:lpstr>合同是采购云计算服务的关键依据</vt:lpstr>
      <vt:lpstr>合同的信息安全相关内容（P90）</vt:lpstr>
      <vt:lpstr>服务水平协议（标准7.3.3）</vt:lpstr>
      <vt:lpstr>合同模版的编制</vt:lpstr>
      <vt:lpstr>合同模板的编制</vt:lpstr>
      <vt:lpstr>合同模版的主要内容</vt:lpstr>
      <vt:lpstr>人员管理与保密协议（P88）</vt:lpstr>
      <vt:lpstr>部署（P93）</vt:lpstr>
      <vt:lpstr>部署方案的内容</vt:lpstr>
      <vt:lpstr>投入运行（P95）</vt:lpstr>
      <vt:lpstr>                       运行监管阶段</vt:lpstr>
      <vt:lpstr>主要内容</vt:lpstr>
      <vt:lpstr>运行监管的目的</vt:lpstr>
      <vt:lpstr>运行监管阶段——角色与责任（P98）</vt:lpstr>
      <vt:lpstr>运行监管阶段——任务一：客户自身的运行监管（P103）</vt:lpstr>
      <vt:lpstr>运行监管阶段——任务一：客户自身的运行监管（P104）</vt:lpstr>
      <vt:lpstr>运行监管阶段——任务一：客户自身的运行监管（P105）</vt:lpstr>
      <vt:lpstr>运行监管阶段——任务二：对云服务商的监管（P106）</vt:lpstr>
      <vt:lpstr>运行监管阶段——任务二：对云服务商的监管（P108）</vt:lpstr>
      <vt:lpstr>运行监管阶段——任务二：对云服务商的监管（P109）</vt:lpstr>
      <vt:lpstr>                        退出服务阶段</vt:lpstr>
      <vt:lpstr>退出云计算服务的可能原因（P112）</vt:lpstr>
      <vt:lpstr>退出云计算服务是一个复杂的过程</vt:lpstr>
      <vt:lpstr>退出要求（P111）</vt:lpstr>
      <vt:lpstr>确定数据移交范围（P112）</vt:lpstr>
      <vt:lpstr>验证数据的完整性（P113）</vt:lpstr>
      <vt:lpstr>安全删除数据（P114）</vt:lpstr>
      <vt:lpstr>PowerPoint 演示文稿</vt:lpstr>
    </vt:vector>
  </TitlesOfParts>
  <Company>Lenovo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政府部门云计算服务提供商 安全基本要求 研究报告</dc:title>
  <dc:subject>Introduction</dc:subject>
  <dc:creator>iamlyg</dc:creator>
  <cp:lastModifiedBy>chenxs</cp:lastModifiedBy>
  <cp:revision>469</cp:revision>
  <dcterms:created xsi:type="dcterms:W3CDTF">2012-07-19T07:50:20Z</dcterms:created>
  <dcterms:modified xsi:type="dcterms:W3CDTF">2015-04-26T05:44:36Z</dcterms:modified>
</cp:coreProperties>
</file>